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42.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4.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40.jpg" ContentType="image/jpeg"/>
  <Override PartName="/ppt/media/image50.jpg" ContentType="image/jpeg"/>
  <Override PartName="/ppt/media/image51.jpg" ContentType="image/jpeg"/>
  <Override PartName="/ppt/media/image52.jpg" ContentType="image/jpeg"/>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52"/>
  </p:notesMasterIdLst>
  <p:sldIdLst>
    <p:sldId id="256" r:id="rId3"/>
    <p:sldId id="270" r:id="rId4"/>
    <p:sldId id="257" r:id="rId5"/>
    <p:sldId id="259" r:id="rId6"/>
    <p:sldId id="258" r:id="rId7"/>
    <p:sldId id="261" r:id="rId8"/>
    <p:sldId id="262" r:id="rId9"/>
    <p:sldId id="263" r:id="rId10"/>
    <p:sldId id="266" r:id="rId11"/>
    <p:sldId id="269" r:id="rId12"/>
    <p:sldId id="281" r:id="rId13"/>
    <p:sldId id="288" r:id="rId14"/>
    <p:sldId id="282" r:id="rId15"/>
    <p:sldId id="286"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4" r:id="rId31"/>
    <p:sldId id="305" r:id="rId32"/>
    <p:sldId id="306" r:id="rId33"/>
    <p:sldId id="307" r:id="rId34"/>
    <p:sldId id="308" r:id="rId35"/>
    <p:sldId id="309" r:id="rId36"/>
    <p:sldId id="310" r:id="rId37"/>
    <p:sldId id="311" r:id="rId38"/>
    <p:sldId id="268" r:id="rId39"/>
    <p:sldId id="265" r:id="rId40"/>
    <p:sldId id="264" r:id="rId41"/>
    <p:sldId id="267" r:id="rId42"/>
    <p:sldId id="271" r:id="rId43"/>
    <p:sldId id="272" r:id="rId44"/>
    <p:sldId id="273" r:id="rId45"/>
    <p:sldId id="274" r:id="rId46"/>
    <p:sldId id="275" r:id="rId47"/>
    <p:sldId id="277" r:id="rId48"/>
    <p:sldId id="278" r:id="rId49"/>
    <p:sldId id="279" r:id="rId50"/>
    <p:sldId id="280" r:id="rId51"/>
  </p:sldIdLst>
  <p:sldSz cx="18288000" cy="10287000"/>
  <p:notesSz cx="6858000" cy="9144000"/>
  <p:embeddedFontLst>
    <p:embeddedFont>
      <p:font typeface="Consolas" panose="020B0609020204030204" pitchFamily="49"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Sitka Text" panose="02000505000000020004" pitchFamily="2" charset="0"/>
      <p:regular r:id="rId61"/>
      <p:bold r:id="rId62"/>
      <p:italic r:id="rId63"/>
      <p:boldItalic r:id="rId64"/>
    </p:embeddedFont>
    <p:embeddedFont>
      <p:font typeface="Ubuntu" panose="020B050403060203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44BE32-E64F-4976-8CBC-0B26FC2343A4}">
  <a:tblStyle styleId="{1244BE32-E64F-4976-8CBC-0B26FC2343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Kiểu Có chủ đề 1 - Màu chủ đề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76" autoAdjust="0"/>
  </p:normalViewPr>
  <p:slideViewPr>
    <p:cSldViewPr snapToGrid="0">
      <p:cViewPr varScale="1">
        <p:scale>
          <a:sx n="39" d="100"/>
          <a:sy n="39" d="100"/>
        </p:scale>
        <p:origin x="9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customXml" Target="../customXml/item2.xml"/><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viewProps" Target="viewProps.xml"/><Relationship Id="rId75"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 Type="http://schemas.openxmlformats.org/officeDocument/2006/relationships/slide" Target="slides/slide5.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FED33D1B-C27A-322A-E080-4A14107B2A3B}"/>
            </a:ext>
          </a:extLst>
        </p:cNvPr>
        <p:cNvGrpSpPr/>
        <p:nvPr/>
      </p:nvGrpSpPr>
      <p:grpSpPr>
        <a:xfrm>
          <a:off x="0" y="0"/>
          <a:ext cx="0" cy="0"/>
          <a:chOff x="0" y="0"/>
          <a:chExt cx="0" cy="0"/>
        </a:xfrm>
      </p:grpSpPr>
      <p:sp>
        <p:nvSpPr>
          <p:cNvPr id="454" name="Google Shape;454;p21:notes">
            <a:extLst>
              <a:ext uri="{FF2B5EF4-FFF2-40B4-BE49-F238E27FC236}">
                <a16:creationId xmlns:a16="http://schemas.microsoft.com/office/drawing/2014/main" id="{0B3817B5-24D4-2FA2-8BDE-B3DBF26ED8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21:notes">
            <a:extLst>
              <a:ext uri="{FF2B5EF4-FFF2-40B4-BE49-F238E27FC236}">
                <a16:creationId xmlns:a16="http://schemas.microsoft.com/office/drawing/2014/main" id="{BFB8907E-42D4-473E-EEFA-640456EC86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535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a:extLst>
            <a:ext uri="{FF2B5EF4-FFF2-40B4-BE49-F238E27FC236}">
              <a16:creationId xmlns:a16="http://schemas.microsoft.com/office/drawing/2014/main" id="{C32E2EC7-19C1-5E74-1D75-963EB5C96D9C}"/>
            </a:ext>
          </a:extLst>
        </p:cNvPr>
        <p:cNvGrpSpPr/>
        <p:nvPr/>
      </p:nvGrpSpPr>
      <p:grpSpPr>
        <a:xfrm>
          <a:off x="0" y="0"/>
          <a:ext cx="0" cy="0"/>
          <a:chOff x="0" y="0"/>
          <a:chExt cx="0" cy="0"/>
        </a:xfrm>
      </p:grpSpPr>
      <p:sp>
        <p:nvSpPr>
          <p:cNvPr id="394" name="Google Shape;394;p19:notes">
            <a:extLst>
              <a:ext uri="{FF2B5EF4-FFF2-40B4-BE49-F238E27FC236}">
                <a16:creationId xmlns:a16="http://schemas.microsoft.com/office/drawing/2014/main" id="{FAD505AB-94F4-CDF0-7CF9-F389286DAA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19:notes">
            <a:extLst>
              <a:ext uri="{FF2B5EF4-FFF2-40B4-BE49-F238E27FC236}">
                <a16:creationId xmlns:a16="http://schemas.microsoft.com/office/drawing/2014/main" id="{3913676B-B21E-AE77-6F84-E1298011C7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249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E39EC663-9D34-711A-E058-034C259B9A92}"/>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87235C8D-AA73-4F5C-C1CC-06678685E2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3E69FFA3-053A-0F16-42D3-76EDA49488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114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7DCC8DBA-315A-FF3A-2D97-12611AE59FF7}"/>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82BC4467-318C-EBF5-5443-957A1F77E1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1F29A71F-FAB4-E178-F3B1-2C79EA196A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6345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1FB0956-B4C3-6301-A378-63B760BDE33A}"/>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65A3ACE9-8304-F236-79E5-16F568DAEF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54521E3C-10DA-4F30-D375-3227F44CBE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721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322BA6EC-539E-67D6-493F-7CDF50A8FCCA}"/>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CE614031-71AE-9792-1EF2-50F84D5272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E49DCC67-6D45-FB43-DDDC-022C166D7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35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4B750944-3BC0-E5CD-0DBE-7C75B603995D}"/>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B9E92D94-5BF7-B34E-6DB1-6B818A777A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868E1AB0-431F-7442-D697-4479AA5D4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8274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D326FD7-941D-ED46-A90C-029C7938BB9F}"/>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D9603EC0-694C-4116-B423-81CD92090E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F5376521-8BB2-6073-C990-2D1EC5F8AD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457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278972DB-DE23-CE5C-F1D0-B7ED56F85E03}"/>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78B2F5BC-D1EB-60C7-6C89-FEAF2487AC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8624D371-1075-21CD-3368-75E77D085E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8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8C3207F2-1C79-499A-50CA-53051618506E}"/>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2843816A-9BF8-95D2-EB85-23DBE33EE8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911E6828-7E4E-4447-D4AF-E2BBF44FB2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824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6C52CE21-BDBD-AFF0-3192-DC757D672E62}"/>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1FE5B563-90C9-CCF9-E432-FA2D2BE2B8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A7A13302-FB05-25A9-51B4-C9C49EBDE9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08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D112478F-5D99-54AB-2901-6D351C130CB6}"/>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055DCB71-D731-C451-16B8-59FF4BDA3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95FDACD2-9D9A-672E-B1CD-604425D602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790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20BD087B-F572-C73B-6648-E888A12C28E0}"/>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50D36135-1580-74F7-D1E1-F3D212EC2A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87DCF9C3-188A-F50C-868A-88944447C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953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C3DEA2C-4CCB-1DEA-62A6-D029965E4D94}"/>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36FBF4EA-D26A-33B8-C9A4-76780FB14E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B015C87B-7B96-A4AF-5082-484DCF503C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4926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4FB3BDA1-8D86-9386-6AF5-7B1FF761C2A4}"/>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C8B69041-940C-31D1-A2DF-744FAE8B3A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63356708-B8E2-0A44-0D51-7DF733F27C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719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CC1D5B33-A81C-61FC-B03E-ED20502D943C}"/>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781B2B71-5349-CF73-EDB9-625301E773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28930520-2411-48A1-78BE-E30FB15BE3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3302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C3117D3C-EC90-C335-0F24-CE80BFB0E211}"/>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96FD2356-424F-456E-21DE-63889B0F2B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6578B4F2-21B4-4C62-C956-7A5965924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206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3F6EF956-78BE-3B0C-F60F-D5B2F3AF071D}"/>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3937E120-9C01-21F4-8839-82E2B0EF58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62C2130A-697A-E49F-1CFF-1300EEABEE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922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70238E36-3F4F-4C4C-4BE8-DED6817E020F}"/>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0D005815-DE57-9DE3-9CB9-1150AF64A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BC08FA69-84FF-BF79-0E65-3F8A97BA61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23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81e5b8c95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181e5b8c95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2286000" y="1683545"/>
            <a:ext cx="13716000" cy="4537962"/>
          </a:xfrm>
        </p:spPr>
        <p:txBody>
          <a:bodyPr anchor="b"/>
          <a:lstStyle>
            <a:lvl1pPr algn="ctr">
              <a:defRPr sz="99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2286000" y="6580094"/>
            <a:ext cx="13716000" cy="1703294"/>
          </a:xfrm>
        </p:spPr>
        <p:txBody>
          <a:bodyPr>
            <a:normAutofit/>
          </a:bodyPr>
          <a:lstStyle>
            <a:lvl1pPr marL="0" indent="0" algn="ctr">
              <a:lnSpc>
                <a:spcPct val="120000"/>
              </a:lnSpc>
              <a:buNone/>
              <a:defRPr sz="2700" b="1" cap="all" spc="450" baseline="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4/6/2025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54819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4/6/2025</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01214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4/6/2025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8614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1257300" y="2886739"/>
            <a:ext cx="7772400" cy="63787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9258300" y="2886739"/>
            <a:ext cx="7772400" cy="63787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4/6/2025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73823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1259683" y="2601488"/>
            <a:ext cx="7736681" cy="1235868"/>
          </a:xfrm>
        </p:spPr>
        <p:txBody>
          <a:bodyPr anchor="b">
            <a:normAutofit/>
          </a:bodyPr>
          <a:lstStyle>
            <a:lvl1pPr marL="0" indent="0">
              <a:buNone/>
              <a:defRPr sz="3000" b="1" cap="all" spc="450" baseline="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1259683" y="3837356"/>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9258300" y="2601488"/>
            <a:ext cx="7774782" cy="1235868"/>
          </a:xfrm>
        </p:spPr>
        <p:txBody>
          <a:bodyPr anchor="b">
            <a:normAutofit/>
          </a:bodyPr>
          <a:lstStyle>
            <a:lvl1pPr marL="0" indent="0">
              <a:buNone/>
              <a:defRPr sz="3000" b="1" cap="all" spc="450" baseline="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9258300" y="3837356"/>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4/6/2025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86840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4/6/2025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49646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4/6/2025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414838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4/6/2025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5272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4/6/2025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28686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4/6/2025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78992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4/6/2025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07319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4679577" cy="1028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1"/>
            <a:ext cx="1355652" cy="981551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64294" y="8686801"/>
            <a:ext cx="9429752" cy="16002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12694446" y="8772525"/>
            <a:ext cx="5593554" cy="1514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7314737" y="2471738"/>
            <a:ext cx="973263" cy="78152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6172331" y="0"/>
            <a:ext cx="2115669" cy="638751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9794082" y="-7144"/>
            <a:ext cx="8493918" cy="13979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714500" y="800102"/>
            <a:ext cx="14859000" cy="2073234"/>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714500" y="3014331"/>
            <a:ext cx="14859000" cy="6036636"/>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11005653" y="9598318"/>
            <a:ext cx="6290862" cy="547688"/>
          </a:xfrm>
          <a:prstGeom prst="rect">
            <a:avLst/>
          </a:prstGeom>
        </p:spPr>
        <p:txBody>
          <a:bodyPr lIns="109728" tIns="109728" rIns="109728" bIns="91440" anchor="ctr"/>
          <a:lstStyle>
            <a:lvl1pPr algn="r">
              <a:defRPr sz="1650">
                <a:solidFill>
                  <a:schemeClr val="tx2"/>
                </a:solidFill>
                <a:latin typeface="+mn-lt"/>
              </a:defRPr>
            </a:lvl1pPr>
          </a:lstStyle>
          <a:p>
            <a:fld id="{11EAACC7-3B3F-47D1-959A-EF58926E955E}" type="datetimeFigureOut">
              <a:rPr lang="en-US" smtClean="0"/>
              <a:t>4/6/2025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231644" y="9598318"/>
            <a:ext cx="6745973" cy="547688"/>
          </a:xfrm>
          <a:prstGeom prst="rect">
            <a:avLst/>
          </a:prstGeom>
        </p:spPr>
        <p:txBody>
          <a:bodyPr lIns="109728" tIns="109728" rIns="109728" bIns="91440" anchor="ctr"/>
          <a:lstStyle>
            <a:lvl1pPr algn="l">
              <a:defRPr sz="1800" b="1" spc="45"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7403716" y="9598318"/>
            <a:ext cx="706331" cy="547688"/>
          </a:xfrm>
          <a:prstGeom prst="rect">
            <a:avLst/>
          </a:prstGeom>
        </p:spPr>
        <p:txBody>
          <a:bodyPr lIns="109728" tIns="109728" rIns="109728" bIns="91440" anchor="ctr"/>
          <a:lstStyle>
            <a:lvl1pPr algn="r">
              <a:defRPr sz="165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42344625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110000"/>
        </a:lnSpc>
        <a:spcBef>
          <a:spcPct val="0"/>
        </a:spcBef>
        <a:buNone/>
        <a:defRPr sz="6600" i="0" kern="1200" cap="all" spc="75" baseline="0">
          <a:solidFill>
            <a:schemeClr val="tx2"/>
          </a:solidFill>
          <a:latin typeface="+mj-lt"/>
          <a:ea typeface="+mj-ea"/>
          <a:cs typeface="+mj-cs"/>
        </a:defRPr>
      </a:lvl1pPr>
    </p:titleStyle>
    <p:bodyStyle>
      <a:lvl1pPr marL="342900" indent="-342900" algn="l" defTabSz="1371600" rtl="0" eaLnBrk="1" latinLnBrk="0" hangingPunct="1">
        <a:lnSpc>
          <a:spcPct val="114000"/>
        </a:lnSpc>
        <a:spcBef>
          <a:spcPts val="1500"/>
        </a:spcBef>
        <a:buSzPct val="80000"/>
        <a:buFont typeface="Arial" panose="020B0604020202020204" pitchFamily="34" charset="0"/>
        <a:buChar char="•"/>
        <a:defRPr sz="3600" kern="1200">
          <a:solidFill>
            <a:schemeClr val="tx2"/>
          </a:solidFill>
          <a:latin typeface="+mn-lt"/>
          <a:ea typeface="+mn-ea"/>
          <a:cs typeface="+mn-cs"/>
        </a:defRPr>
      </a:lvl1pPr>
      <a:lvl2pPr marL="1028700" indent="-342900" algn="l" defTabSz="1371600" rtl="0" eaLnBrk="1" latinLnBrk="0" hangingPunct="1">
        <a:lnSpc>
          <a:spcPct val="114000"/>
        </a:lnSpc>
        <a:spcBef>
          <a:spcPts val="750"/>
        </a:spcBef>
        <a:buSzPct val="80000"/>
        <a:buFont typeface="Arial" panose="020B0604020202020204" pitchFamily="34" charset="0"/>
        <a:buChar char="•"/>
        <a:defRPr sz="3000" kern="1200">
          <a:solidFill>
            <a:schemeClr val="tx2"/>
          </a:solidFill>
          <a:latin typeface="+mn-lt"/>
          <a:ea typeface="+mn-ea"/>
          <a:cs typeface="+mn-cs"/>
        </a:defRPr>
      </a:lvl2pPr>
      <a:lvl3pPr marL="1714500" indent="-342900" algn="l" defTabSz="1371600" rtl="0" eaLnBrk="1" latinLnBrk="0" hangingPunct="1">
        <a:lnSpc>
          <a:spcPct val="114000"/>
        </a:lnSpc>
        <a:spcBef>
          <a:spcPts val="750"/>
        </a:spcBef>
        <a:buSzPct val="80000"/>
        <a:buFont typeface="Arial" panose="020B0604020202020204" pitchFamily="34" charset="0"/>
        <a:buChar char="•"/>
        <a:defRPr sz="2700" kern="1200">
          <a:solidFill>
            <a:schemeClr val="tx2"/>
          </a:solidFill>
          <a:latin typeface="+mn-lt"/>
          <a:ea typeface="+mn-ea"/>
          <a:cs typeface="+mn-cs"/>
        </a:defRPr>
      </a:lvl3pPr>
      <a:lvl4pPr marL="2400300" indent="-342900" algn="l" defTabSz="1371600" rtl="0" eaLnBrk="1" latinLnBrk="0" hangingPunct="1">
        <a:lnSpc>
          <a:spcPct val="114000"/>
        </a:lnSpc>
        <a:spcBef>
          <a:spcPts val="750"/>
        </a:spcBef>
        <a:buSzPct val="80000"/>
        <a:buFont typeface="Arial" panose="020B0604020202020204" pitchFamily="34" charset="0"/>
        <a:buChar char="•"/>
        <a:defRPr sz="2400" kern="1200">
          <a:solidFill>
            <a:schemeClr val="tx2"/>
          </a:solidFill>
          <a:latin typeface="+mn-lt"/>
          <a:ea typeface="+mn-ea"/>
          <a:cs typeface="+mn-cs"/>
        </a:defRPr>
      </a:lvl4pPr>
      <a:lvl5pPr marL="3086100" indent="-342900" algn="l" defTabSz="1371600" rtl="0" eaLnBrk="1" latinLnBrk="0" hangingPunct="1">
        <a:lnSpc>
          <a:spcPct val="114000"/>
        </a:lnSpc>
        <a:spcBef>
          <a:spcPts val="750"/>
        </a:spcBef>
        <a:buSzPct val="80000"/>
        <a:buFont typeface="Arial" panose="020B0604020202020204" pitchFamily="34" charset="0"/>
        <a:buChar char="•"/>
        <a:defRPr sz="24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jp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46.png"/><Relationship Id="rId17" Type="http://schemas.openxmlformats.org/officeDocument/2006/relationships/image" Target="../media/image20.png"/><Relationship Id="rId2" Type="http://schemas.openxmlformats.org/officeDocument/2006/relationships/notesSlide" Target="../notesSlides/notesSlide39.xml"/><Relationship Id="rId16"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45.png"/><Relationship Id="rId5" Type="http://schemas.openxmlformats.org/officeDocument/2006/relationships/image" Target="../media/image55.png"/><Relationship Id="rId15" Type="http://schemas.openxmlformats.org/officeDocument/2006/relationships/image" Target="../media/image3.png"/><Relationship Id="rId10" Type="http://schemas.openxmlformats.org/officeDocument/2006/relationships/image" Target="../media/image23.png"/><Relationship Id="rId19" Type="http://schemas.openxmlformats.org/officeDocument/2006/relationships/image" Target="../media/image48.png"/><Relationship Id="rId4" Type="http://schemas.openxmlformats.org/officeDocument/2006/relationships/image" Target="../media/image54.png"/><Relationship Id="rId9" Type="http://schemas.openxmlformats.org/officeDocument/2006/relationships/image" Target="../media/image10.png"/><Relationship Id="rId14"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21.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40.xml"/><Relationship Id="rId16" Type="http://schemas.openxmlformats.org/officeDocument/2006/relationships/image" Target="../media/image69.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62.png"/><Relationship Id="rId14" Type="http://schemas.openxmlformats.org/officeDocument/2006/relationships/image" Target="../media/image67.png"/></Relationships>
</file>

<file path=ppt/slides/_rels/slide48.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15.png"/><Relationship Id="rId26" Type="http://schemas.openxmlformats.org/officeDocument/2006/relationships/image" Target="../media/image93.png"/><Relationship Id="rId39" Type="http://schemas.openxmlformats.org/officeDocument/2006/relationships/image" Target="../media/image105.png"/><Relationship Id="rId21" Type="http://schemas.openxmlformats.org/officeDocument/2006/relationships/image" Target="../media/image88.png"/><Relationship Id="rId34" Type="http://schemas.openxmlformats.org/officeDocument/2006/relationships/image" Target="../media/image100.png"/><Relationship Id="rId7" Type="http://schemas.openxmlformats.org/officeDocument/2006/relationships/image" Target="../media/image76.png"/><Relationship Id="rId2" Type="http://schemas.openxmlformats.org/officeDocument/2006/relationships/notesSlide" Target="../notesSlides/notesSlide41.xml"/><Relationship Id="rId16" Type="http://schemas.openxmlformats.org/officeDocument/2006/relationships/image" Target="../media/image85.png"/><Relationship Id="rId20" Type="http://schemas.openxmlformats.org/officeDocument/2006/relationships/image" Target="../media/image17.png"/><Relationship Id="rId29" Type="http://schemas.openxmlformats.org/officeDocument/2006/relationships/image" Target="../media/image96.png"/><Relationship Id="rId41"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3.png"/><Relationship Id="rId40" Type="http://schemas.openxmlformats.org/officeDocument/2006/relationships/image" Target="../media/image106.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0.png"/><Relationship Id="rId28" Type="http://schemas.openxmlformats.org/officeDocument/2006/relationships/image" Target="../media/image95.png"/><Relationship Id="rId36" Type="http://schemas.openxmlformats.org/officeDocument/2006/relationships/image" Target="../media/image102.png"/><Relationship Id="rId10" Type="http://schemas.openxmlformats.org/officeDocument/2006/relationships/image" Target="../media/image79.png"/><Relationship Id="rId19" Type="http://schemas.openxmlformats.org/officeDocument/2006/relationships/image" Target="../media/image87.png"/><Relationship Id="rId31" Type="http://schemas.openxmlformats.org/officeDocument/2006/relationships/image" Target="../media/image98.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1.png"/><Relationship Id="rId8" Type="http://schemas.openxmlformats.org/officeDocument/2006/relationships/image" Target="../media/image77.png"/><Relationship Id="rId3" Type="http://schemas.openxmlformats.org/officeDocument/2006/relationships/image" Target="../media/image72.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2.png"/><Relationship Id="rId33" Type="http://schemas.openxmlformats.org/officeDocument/2006/relationships/image" Target="../media/image16.png"/><Relationship Id="rId38"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80.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3321704" y="-3935391"/>
            <a:ext cx="7835660" cy="7870782"/>
            <a:chOff x="1813" y="0"/>
            <a:chExt cx="809173" cy="812800"/>
          </a:xfrm>
        </p:grpSpPr>
        <p:sp>
          <p:nvSpPr>
            <p:cNvPr id="85" name="Google Shape;85;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B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 name="Google Shape;87;p13"/>
          <p:cNvGrpSpPr/>
          <p:nvPr/>
        </p:nvGrpSpPr>
        <p:grpSpPr>
          <a:xfrm>
            <a:off x="14480994" y="3158114"/>
            <a:ext cx="8518024" cy="8556205"/>
            <a:chOff x="1813" y="0"/>
            <a:chExt cx="809173" cy="812800"/>
          </a:xfrm>
        </p:grpSpPr>
        <p:sp>
          <p:nvSpPr>
            <p:cNvPr id="88" name="Google Shape;88;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0" name="Google Shape;90;p13"/>
          <p:cNvPicPr preferRelativeResize="0"/>
          <p:nvPr/>
        </p:nvPicPr>
        <p:blipFill rotWithShape="1">
          <a:blip r:embed="rId3">
            <a:alphaModFix/>
          </a:blip>
          <a:srcRect/>
          <a:stretch/>
        </p:blipFill>
        <p:spPr>
          <a:xfrm rot="1375103">
            <a:off x="10600208" y="1214198"/>
            <a:ext cx="1315811" cy="1791327"/>
          </a:xfrm>
          <a:prstGeom prst="rect">
            <a:avLst/>
          </a:prstGeom>
          <a:noFill/>
          <a:ln>
            <a:noFill/>
          </a:ln>
        </p:spPr>
      </p:pic>
      <p:pic>
        <p:nvPicPr>
          <p:cNvPr id="91" name="Google Shape;91;p13"/>
          <p:cNvPicPr preferRelativeResize="0"/>
          <p:nvPr/>
        </p:nvPicPr>
        <p:blipFill rotWithShape="1">
          <a:blip r:embed="rId4">
            <a:alphaModFix/>
          </a:blip>
          <a:srcRect/>
          <a:stretch/>
        </p:blipFill>
        <p:spPr>
          <a:xfrm rot="7420788">
            <a:off x="15830851" y="761504"/>
            <a:ext cx="811074" cy="1300556"/>
          </a:xfrm>
          <a:prstGeom prst="rect">
            <a:avLst/>
          </a:prstGeom>
          <a:noFill/>
          <a:ln>
            <a:noFill/>
          </a:ln>
        </p:spPr>
      </p:pic>
      <p:sp>
        <p:nvSpPr>
          <p:cNvPr id="93" name="Google Shape;93;p13"/>
          <p:cNvSpPr txBox="1"/>
          <p:nvPr/>
        </p:nvSpPr>
        <p:spPr>
          <a:xfrm>
            <a:off x="868257" y="1213019"/>
            <a:ext cx="12915273" cy="2215991"/>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a:solidFill>
                  <a:srgbClr val="F28383"/>
                </a:solidFill>
                <a:latin typeface="Times New Roman" panose="02020603050405020304" pitchFamily="18" charset="0"/>
                <a:cs typeface="Times New Roman" panose="02020603050405020304" pitchFamily="18" charset="0"/>
                <a:sym typeface="Ubuntu"/>
              </a:rPr>
              <a:t>Đề tài: Phần mềm quản lí nhân sự</a:t>
            </a:r>
            <a:endParaRPr sz="8000">
              <a:solidFill>
                <a:srgbClr val="F28383"/>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627091" y="3517109"/>
            <a:ext cx="9812670"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i="0" u="none" strike="noStrike" cap="none">
                <a:solidFill>
                  <a:schemeClr val="dk1"/>
                </a:solidFill>
                <a:latin typeface="Times New Roman" panose="02020603050405020304" pitchFamily="18" charset="0"/>
                <a:ea typeface="Ubuntu"/>
                <a:cs typeface="Times New Roman" panose="02020603050405020304" pitchFamily="18" charset="0"/>
                <a:sym typeface="Ubuntu"/>
              </a:rPr>
              <a:t>Giảng viên hướng dẫn: PGS.TS Vũ Hải</a:t>
            </a:r>
            <a:endParaRPr b="1">
              <a:solidFill>
                <a:schemeClr val="dk1"/>
              </a:solidFill>
              <a:latin typeface="Times New Roman" panose="02020603050405020304" pitchFamily="18" charset="0"/>
              <a:cs typeface="Times New Roman" panose="02020603050405020304" pitchFamily="18" charset="0"/>
            </a:endParaRPr>
          </a:p>
        </p:txBody>
      </p:sp>
      <p:pic>
        <p:nvPicPr>
          <p:cNvPr id="95" name="Google Shape;95;p13"/>
          <p:cNvPicPr preferRelativeResize="0"/>
          <p:nvPr/>
        </p:nvPicPr>
        <p:blipFill rotWithShape="1">
          <a:blip r:embed="rId5">
            <a:alphaModFix/>
          </a:blip>
          <a:srcRect l="15004" r="16134" b="4743"/>
          <a:stretch/>
        </p:blipFill>
        <p:spPr>
          <a:xfrm>
            <a:off x="9279342" y="1829905"/>
            <a:ext cx="9310536" cy="7244076"/>
          </a:xfrm>
          <a:prstGeom prst="rect">
            <a:avLst/>
          </a:prstGeom>
          <a:noFill/>
          <a:ln>
            <a:noFill/>
          </a:ln>
        </p:spPr>
      </p:pic>
      <p:sp>
        <p:nvSpPr>
          <p:cNvPr id="2" name="Google Shape;94;p13">
            <a:extLst>
              <a:ext uri="{FF2B5EF4-FFF2-40B4-BE49-F238E27FC236}">
                <a16:creationId xmlns:a16="http://schemas.microsoft.com/office/drawing/2014/main" id="{C122F728-BD3C-884E-B275-16142DB9EA61}"/>
              </a:ext>
            </a:extLst>
          </p:cNvPr>
          <p:cNvSpPr txBox="1"/>
          <p:nvPr/>
        </p:nvSpPr>
        <p:spPr>
          <a:xfrm>
            <a:off x="501388" y="5451943"/>
            <a:ext cx="8777954" cy="3250121"/>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pPr>
            <a:r>
              <a:rPr lang="en-US" sz="4400">
                <a:solidFill>
                  <a:schemeClr val="dk1"/>
                </a:solidFill>
              </a:rPr>
              <a:t>Môn học : Kỹ thuật phần mềm ứng dụng</a:t>
            </a:r>
            <a:br>
              <a:rPr lang="en-US" sz="4400">
                <a:solidFill>
                  <a:schemeClr val="dk1"/>
                </a:solidFill>
              </a:rPr>
            </a:br>
            <a:r>
              <a:rPr lang="en-US" sz="4400">
                <a:solidFill>
                  <a:schemeClr val="dk1"/>
                </a:solidFill>
              </a:rPr>
              <a:t>Mã lớp :158176</a:t>
            </a:r>
            <a:br>
              <a:rPr lang="en-US" sz="4400">
                <a:solidFill>
                  <a:schemeClr val="dk1"/>
                </a:solidFill>
              </a:rPr>
            </a:br>
            <a:r>
              <a:rPr lang="en-US" sz="4400">
                <a:solidFill>
                  <a:schemeClr val="dk1"/>
                </a:solidFill>
              </a:rPr>
              <a:t>Nhóm : 22</a:t>
            </a:r>
            <a:endParaRPr sz="4400">
              <a:solidFill>
                <a:schemeClr val="dk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89"/>
        <p:cNvGrpSpPr/>
        <p:nvPr/>
      </p:nvGrpSpPr>
      <p:grpSpPr>
        <a:xfrm>
          <a:off x="0" y="0"/>
          <a:ext cx="0" cy="0"/>
          <a:chOff x="0" y="0"/>
          <a:chExt cx="0" cy="0"/>
        </a:xfrm>
      </p:grpSpPr>
      <p:pic>
        <p:nvPicPr>
          <p:cNvPr id="290" name="Google Shape;290;p26"/>
          <p:cNvPicPr preferRelativeResize="0"/>
          <p:nvPr/>
        </p:nvPicPr>
        <p:blipFill rotWithShape="1">
          <a:blip r:embed="rId3">
            <a:alphaModFix/>
          </a:blip>
          <a:srcRect l="25532" t="3253" r="25092" b="3253"/>
          <a:stretch/>
        </p:blipFill>
        <p:spPr>
          <a:xfrm>
            <a:off x="10009902" y="1522874"/>
            <a:ext cx="7529948" cy="8020250"/>
          </a:xfrm>
          <a:prstGeom prst="rect">
            <a:avLst/>
          </a:prstGeom>
          <a:noFill/>
          <a:ln>
            <a:noFill/>
          </a:ln>
        </p:spPr>
      </p:pic>
      <p:sp>
        <p:nvSpPr>
          <p:cNvPr id="291" name="Google Shape;291;p26"/>
          <p:cNvSpPr txBox="1"/>
          <p:nvPr/>
        </p:nvSpPr>
        <p:spPr>
          <a:xfrm>
            <a:off x="387751" y="701457"/>
            <a:ext cx="9102986" cy="2757678"/>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B171D4"/>
                </a:solidFill>
                <a:latin typeface="Times New Roman" panose="02020603050405020304" pitchFamily="18" charset="0"/>
                <a:ea typeface="Ubuntu"/>
                <a:cs typeface="Times New Roman" panose="02020603050405020304" pitchFamily="18" charset="0"/>
                <a:sym typeface="Ubuntu"/>
              </a:rPr>
              <a:t>3. Nền tảng sử dụng- Web</a:t>
            </a:r>
            <a:endParaRPr sz="8000">
              <a:solidFill>
                <a:srgbClr val="B171D4"/>
              </a:solidFill>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A464BB60-CCB3-08D8-0B84-FF0CFC9B6A23}"/>
              </a:ext>
            </a:extLst>
          </p:cNvPr>
          <p:cNvSpPr txBox="1"/>
          <p:nvPr/>
        </p:nvSpPr>
        <p:spPr>
          <a:xfrm>
            <a:off x="748150" y="3266890"/>
            <a:ext cx="8382188" cy="4939814"/>
          </a:xfrm>
          <a:prstGeom prst="rect">
            <a:avLst/>
          </a:prstGeom>
          <a:noFill/>
        </p:spPr>
        <p:txBody>
          <a:bodyPr wrap="square" rtlCol="0">
            <a:spAutoFit/>
          </a:bodyPr>
          <a:lstStyle/>
          <a:p>
            <a:pPr marL="685800" indent="-685800" algn="just">
              <a:buFontTx/>
              <a:buChar char="-"/>
            </a:pPr>
            <a:r>
              <a:rPr lang="vi-VN" sz="4500">
                <a:latin typeface="Times New Roman" panose="02020603050405020304" pitchFamily="18" charset="0"/>
                <a:cs typeface="Times New Roman" panose="02020603050405020304" pitchFamily="18" charset="0"/>
              </a:rPr>
              <a:t>Khả năng truy cập rộng rãi</a:t>
            </a:r>
            <a:r>
              <a:rPr lang="en-US" sz="4500">
                <a:latin typeface="Times New Roman" panose="02020603050405020304" pitchFamily="18" charset="0"/>
                <a:cs typeface="Times New Roman" panose="02020603050405020304" pitchFamily="18" charset="0"/>
              </a:rPr>
              <a:t>.</a:t>
            </a:r>
          </a:p>
          <a:p>
            <a:pPr marL="685800" indent="-685800" algn="just">
              <a:buFontTx/>
              <a:buChar char="-"/>
            </a:pPr>
            <a:r>
              <a:rPr lang="vi-VN" sz="4500">
                <a:latin typeface="Times New Roman" panose="02020603050405020304" pitchFamily="18" charset="0"/>
                <a:cs typeface="Times New Roman" panose="02020603050405020304" pitchFamily="18" charset="0"/>
              </a:rPr>
              <a:t>Phát triển và bảo trì tương đối dễ dàng.</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a:latin typeface="Times New Roman" panose="02020603050405020304" pitchFamily="18" charset="0"/>
                <a:cs typeface="Times New Roman" panose="02020603050405020304" pitchFamily="18" charset="0"/>
              </a:rPr>
              <a:t>Chi phí phát triển thường thấp hơn so với ứng dụng di động.</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a:latin typeface="Times New Roman" panose="02020603050405020304" pitchFamily="18" charset="0"/>
                <a:cs typeface="Times New Roman" panose="02020603050405020304" pitchFamily="18" charset="0"/>
              </a:rPr>
              <a:t>Phù hợp với nhiều loại ứng dụng, từ đơn giản đến phức tạp.</a:t>
            </a:r>
            <a:endParaRPr lang="en-US" sz="45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56">
          <a:extLst>
            <a:ext uri="{FF2B5EF4-FFF2-40B4-BE49-F238E27FC236}">
              <a16:creationId xmlns:a16="http://schemas.microsoft.com/office/drawing/2014/main" id="{A1FAA72E-50A2-98A4-F238-D15BFFF95F14}"/>
            </a:ext>
          </a:extLst>
        </p:cNvPr>
        <p:cNvGrpSpPr/>
        <p:nvPr/>
      </p:nvGrpSpPr>
      <p:grpSpPr>
        <a:xfrm>
          <a:off x="0" y="0"/>
          <a:ext cx="0" cy="0"/>
          <a:chOff x="0" y="0"/>
          <a:chExt cx="0" cy="0"/>
        </a:xfrm>
      </p:grpSpPr>
      <p:sp>
        <p:nvSpPr>
          <p:cNvPr id="457" name="Google Shape;457;p33">
            <a:extLst>
              <a:ext uri="{FF2B5EF4-FFF2-40B4-BE49-F238E27FC236}">
                <a16:creationId xmlns:a16="http://schemas.microsoft.com/office/drawing/2014/main" id="{651EE63D-1C37-C63F-63A7-65CB14BF1A0F}"/>
              </a:ext>
            </a:extLst>
          </p:cNvPr>
          <p:cNvSpPr/>
          <p:nvPr/>
        </p:nvSpPr>
        <p:spPr>
          <a:xfrm>
            <a:off x="1088163" y="798378"/>
            <a:ext cx="16183030" cy="8646981"/>
          </a:xfrm>
          <a:custGeom>
            <a:avLst/>
            <a:gdLst/>
            <a:ahLst/>
            <a:cxnLst/>
            <a:rect l="l" t="t" r="r" b="b"/>
            <a:pathLst>
              <a:path w="4262197" h="2277394" extrusionOk="0">
                <a:moveTo>
                  <a:pt x="0" y="0"/>
                </a:moveTo>
                <a:lnTo>
                  <a:pt x="4262197" y="0"/>
                </a:lnTo>
                <a:lnTo>
                  <a:pt x="4262197" y="2277394"/>
                </a:lnTo>
                <a:lnTo>
                  <a:pt x="0" y="2277394"/>
                </a:lnTo>
                <a:close/>
              </a:path>
            </a:pathLst>
          </a:custGeom>
          <a:solidFill>
            <a:srgbClr val="FFFFFF"/>
          </a:solidFill>
          <a:ln>
            <a:noFill/>
          </a:ln>
        </p:spPr>
        <p:txBody>
          <a:bodyPr/>
          <a:lstStyle/>
          <a:p>
            <a:endParaRPr lang="en-US"/>
          </a:p>
        </p:txBody>
      </p:sp>
      <p:cxnSp>
        <p:nvCxnSpPr>
          <p:cNvPr id="507" name="Google Shape;507;p33">
            <a:extLst>
              <a:ext uri="{FF2B5EF4-FFF2-40B4-BE49-F238E27FC236}">
                <a16:creationId xmlns:a16="http://schemas.microsoft.com/office/drawing/2014/main" id="{B2E9E29F-37B5-0EF3-60BB-B2566E711B23}"/>
              </a:ext>
            </a:extLst>
          </p:cNvPr>
          <p:cNvCxnSpPr/>
          <p:nvPr/>
        </p:nvCxnSpPr>
        <p:spPr>
          <a:xfrm rot="5400000">
            <a:off x="16958579" y="1063947"/>
            <a:ext cx="601441" cy="0"/>
          </a:xfrm>
          <a:prstGeom prst="straightConnector1">
            <a:avLst/>
          </a:prstGeom>
          <a:noFill/>
          <a:ln w="38100" cap="flat" cmpd="sng">
            <a:solidFill>
              <a:srgbClr val="333333"/>
            </a:solidFill>
            <a:prstDash val="solid"/>
            <a:round/>
            <a:headEnd type="none" w="sm" len="sm"/>
            <a:tailEnd type="none" w="sm" len="sm"/>
          </a:ln>
        </p:spPr>
      </p:cxnSp>
      <p:grpSp>
        <p:nvGrpSpPr>
          <p:cNvPr id="508" name="Google Shape;508;p33">
            <a:extLst>
              <a:ext uri="{FF2B5EF4-FFF2-40B4-BE49-F238E27FC236}">
                <a16:creationId xmlns:a16="http://schemas.microsoft.com/office/drawing/2014/main" id="{DB9BD15F-47DE-37FA-A0C1-1CE075A9E819}"/>
              </a:ext>
            </a:extLst>
          </p:cNvPr>
          <p:cNvGrpSpPr/>
          <p:nvPr/>
        </p:nvGrpSpPr>
        <p:grpSpPr>
          <a:xfrm>
            <a:off x="1028700" y="763227"/>
            <a:ext cx="16230600" cy="610781"/>
            <a:chOff x="29" y="0"/>
            <a:chExt cx="21640800" cy="814376"/>
          </a:xfrm>
        </p:grpSpPr>
        <p:cxnSp>
          <p:nvCxnSpPr>
            <p:cNvPr id="509" name="Google Shape;509;p33">
              <a:extLst>
                <a:ext uri="{FF2B5EF4-FFF2-40B4-BE49-F238E27FC236}">
                  <a16:creationId xmlns:a16="http://schemas.microsoft.com/office/drawing/2014/main" id="{08C53196-6745-6ECB-E3A6-9C3F73F4E93D}"/>
                </a:ext>
              </a:extLst>
            </p:cNvPr>
            <p:cNvCxnSpPr/>
            <p:nvPr/>
          </p:nvCxnSpPr>
          <p:spPr>
            <a:xfrm rot="5400000">
              <a:off x="-369218" y="413416"/>
              <a:ext cx="801921" cy="0"/>
            </a:xfrm>
            <a:prstGeom prst="straightConnector1">
              <a:avLst/>
            </a:prstGeom>
            <a:noFill/>
            <a:ln w="50800" cap="flat" cmpd="sng">
              <a:solidFill>
                <a:srgbClr val="333333"/>
              </a:solidFill>
              <a:prstDash val="solid"/>
              <a:round/>
              <a:headEnd type="none" w="sm" len="sm"/>
              <a:tailEnd type="none" w="sm" len="sm"/>
            </a:ln>
          </p:spPr>
        </p:cxnSp>
        <p:cxnSp>
          <p:nvCxnSpPr>
            <p:cNvPr id="510" name="Google Shape;510;p33">
              <a:extLst>
                <a:ext uri="{FF2B5EF4-FFF2-40B4-BE49-F238E27FC236}">
                  <a16:creationId xmlns:a16="http://schemas.microsoft.com/office/drawing/2014/main" id="{F2185CB2-B7D9-A1BC-AEE2-316F1731A671}"/>
                </a:ext>
              </a:extLst>
            </p:cNvPr>
            <p:cNvCxnSpPr/>
            <p:nvPr/>
          </p:nvCxnSpPr>
          <p:spPr>
            <a:xfrm rot="3957">
              <a:off x="22" y="12455"/>
              <a:ext cx="21640814" cy="0"/>
            </a:xfrm>
            <a:prstGeom prst="straightConnector1">
              <a:avLst/>
            </a:prstGeom>
            <a:noFill/>
            <a:ln w="50800" cap="flat" cmpd="sng">
              <a:solidFill>
                <a:srgbClr val="333333"/>
              </a:solidFill>
              <a:prstDash val="solid"/>
              <a:round/>
              <a:headEnd type="none" w="sm" len="sm"/>
              <a:tailEnd type="none" w="sm" len="sm"/>
            </a:ln>
          </p:spPr>
        </p:cxnSp>
      </p:grpSp>
      <p:grpSp>
        <p:nvGrpSpPr>
          <p:cNvPr id="511" name="Google Shape;511;p33">
            <a:extLst>
              <a:ext uri="{FF2B5EF4-FFF2-40B4-BE49-F238E27FC236}">
                <a16:creationId xmlns:a16="http://schemas.microsoft.com/office/drawing/2014/main" id="{2D2E4590-0380-E92E-4B06-1EFE4D5FF1AC}"/>
              </a:ext>
            </a:extLst>
          </p:cNvPr>
          <p:cNvGrpSpPr/>
          <p:nvPr/>
        </p:nvGrpSpPr>
        <p:grpSpPr>
          <a:xfrm>
            <a:off x="1028700" y="5124450"/>
            <a:ext cx="9684584" cy="4342540"/>
            <a:chOff x="0" y="-25400"/>
            <a:chExt cx="12912778" cy="5790054"/>
          </a:xfrm>
        </p:grpSpPr>
        <p:cxnSp>
          <p:nvCxnSpPr>
            <p:cNvPr id="512" name="Google Shape;512;p33">
              <a:extLst>
                <a:ext uri="{FF2B5EF4-FFF2-40B4-BE49-F238E27FC236}">
                  <a16:creationId xmlns:a16="http://schemas.microsoft.com/office/drawing/2014/main" id="{FF670C88-ACAB-4AFC-DB2E-BC307A20DE77}"/>
                </a:ext>
              </a:extLst>
            </p:cNvPr>
            <p:cNvCxnSpPr/>
            <p:nvPr/>
          </p:nvCxnSpPr>
          <p:spPr>
            <a:xfrm>
              <a:off x="0" y="5764654"/>
              <a:ext cx="12912778" cy="0"/>
            </a:xfrm>
            <a:prstGeom prst="straightConnector1">
              <a:avLst/>
            </a:prstGeom>
            <a:noFill/>
            <a:ln w="50800" cap="flat" cmpd="sng">
              <a:solidFill>
                <a:srgbClr val="333333"/>
              </a:solidFill>
              <a:prstDash val="solid"/>
              <a:round/>
              <a:headEnd type="none" w="sm" len="sm"/>
              <a:tailEnd type="none" w="sm" len="sm"/>
            </a:ln>
          </p:spPr>
        </p:cxnSp>
        <p:cxnSp>
          <p:nvCxnSpPr>
            <p:cNvPr id="513" name="Google Shape;513;p33">
              <a:extLst>
                <a:ext uri="{FF2B5EF4-FFF2-40B4-BE49-F238E27FC236}">
                  <a16:creationId xmlns:a16="http://schemas.microsoft.com/office/drawing/2014/main" id="{7EC7AF37-7308-EE12-4EC0-E6FE74A801C9}"/>
                </a:ext>
              </a:extLst>
            </p:cNvPr>
            <p:cNvCxnSpPr/>
            <p:nvPr/>
          </p:nvCxnSpPr>
          <p:spPr>
            <a:xfrm rot="5400000">
              <a:off x="-2863314" y="2869627"/>
              <a:ext cx="5790054" cy="0"/>
            </a:xfrm>
            <a:prstGeom prst="straightConnector1">
              <a:avLst/>
            </a:prstGeom>
            <a:noFill/>
            <a:ln w="50800" cap="flat" cmpd="sng">
              <a:solidFill>
                <a:srgbClr val="333333"/>
              </a:solidFill>
              <a:prstDash val="solid"/>
              <a:round/>
              <a:headEnd type="none" w="sm" len="sm"/>
              <a:tailEnd type="none" w="sm" len="sm"/>
            </a:ln>
          </p:spPr>
        </p:cxnSp>
      </p:grpSp>
      <p:cxnSp>
        <p:nvCxnSpPr>
          <p:cNvPr id="514" name="Google Shape;514;p33">
            <a:extLst>
              <a:ext uri="{FF2B5EF4-FFF2-40B4-BE49-F238E27FC236}">
                <a16:creationId xmlns:a16="http://schemas.microsoft.com/office/drawing/2014/main" id="{2C9C015D-8D4A-BCF8-4E1E-54F9EBA5DDAF}"/>
              </a:ext>
            </a:extLst>
          </p:cNvPr>
          <p:cNvCxnSpPr/>
          <p:nvPr/>
        </p:nvCxnSpPr>
        <p:spPr>
          <a:xfrm rot="5400000">
            <a:off x="15417272" y="6935379"/>
            <a:ext cx="3755956" cy="0"/>
          </a:xfrm>
          <a:prstGeom prst="straightConnector1">
            <a:avLst/>
          </a:prstGeom>
          <a:noFill/>
          <a:ln w="38100" cap="flat" cmpd="sng">
            <a:solidFill>
              <a:srgbClr val="333333"/>
            </a:solidFill>
            <a:prstDash val="solid"/>
            <a:round/>
            <a:headEnd type="none" w="sm" len="sm"/>
            <a:tailEnd type="none" w="sm" len="sm"/>
          </a:ln>
        </p:spPr>
      </p:cxnSp>
      <p:pic>
        <p:nvPicPr>
          <p:cNvPr id="515" name="Google Shape;515;p33">
            <a:extLst>
              <a:ext uri="{FF2B5EF4-FFF2-40B4-BE49-F238E27FC236}">
                <a16:creationId xmlns:a16="http://schemas.microsoft.com/office/drawing/2014/main" id="{7D668DC3-CBB3-BDF6-C232-6B6617E503D2}"/>
              </a:ext>
            </a:extLst>
          </p:cNvPr>
          <p:cNvPicPr preferRelativeResize="0"/>
          <p:nvPr/>
        </p:nvPicPr>
        <p:blipFill rotWithShape="1">
          <a:blip r:embed="rId3">
            <a:alphaModFix/>
          </a:blip>
          <a:srcRect l="7054" t="9305" r="52929" b="19717"/>
          <a:stretch/>
        </p:blipFill>
        <p:spPr>
          <a:xfrm>
            <a:off x="-457076" y="1118575"/>
            <a:ext cx="4017377" cy="4008456"/>
          </a:xfrm>
          <a:prstGeom prst="rect">
            <a:avLst/>
          </a:prstGeom>
          <a:noFill/>
          <a:ln>
            <a:noFill/>
          </a:ln>
        </p:spPr>
      </p:pic>
      <p:pic>
        <p:nvPicPr>
          <p:cNvPr id="516" name="Google Shape;516;p33">
            <a:extLst>
              <a:ext uri="{FF2B5EF4-FFF2-40B4-BE49-F238E27FC236}">
                <a16:creationId xmlns:a16="http://schemas.microsoft.com/office/drawing/2014/main" id="{DA05D210-925B-407D-8FA7-595FA08C33DD}"/>
              </a:ext>
            </a:extLst>
          </p:cNvPr>
          <p:cNvPicPr preferRelativeResize="0"/>
          <p:nvPr/>
        </p:nvPicPr>
        <p:blipFill rotWithShape="1">
          <a:blip r:embed="rId3">
            <a:alphaModFix/>
          </a:blip>
          <a:srcRect l="54891" t="10950" r="2919" b="15008"/>
          <a:stretch/>
        </p:blipFill>
        <p:spPr>
          <a:xfrm>
            <a:off x="14468959" y="1032015"/>
            <a:ext cx="4235474" cy="4181576"/>
          </a:xfrm>
          <a:prstGeom prst="rect">
            <a:avLst/>
          </a:prstGeom>
          <a:noFill/>
          <a:ln>
            <a:noFill/>
          </a:ln>
        </p:spPr>
      </p:pic>
      <p:pic>
        <p:nvPicPr>
          <p:cNvPr id="21" name="Hình ảnh 20">
            <a:extLst>
              <a:ext uri="{FF2B5EF4-FFF2-40B4-BE49-F238E27FC236}">
                <a16:creationId xmlns:a16="http://schemas.microsoft.com/office/drawing/2014/main" id="{19406294-EF6E-AD25-2F66-0629C4745CB5}"/>
              </a:ext>
            </a:extLst>
          </p:cNvPr>
          <p:cNvPicPr>
            <a:picLocks noChangeAspect="1"/>
          </p:cNvPicPr>
          <p:nvPr/>
        </p:nvPicPr>
        <p:blipFill>
          <a:blip r:embed="rId4"/>
          <a:stretch>
            <a:fillRect/>
          </a:stretch>
        </p:blipFill>
        <p:spPr>
          <a:xfrm>
            <a:off x="4069826" y="1154190"/>
            <a:ext cx="10148348" cy="7806422"/>
          </a:xfrm>
          <a:prstGeom prst="rect">
            <a:avLst/>
          </a:prstGeom>
        </p:spPr>
      </p:pic>
      <p:sp>
        <p:nvSpPr>
          <p:cNvPr id="506" name="Google Shape;506;p33">
            <a:extLst>
              <a:ext uri="{FF2B5EF4-FFF2-40B4-BE49-F238E27FC236}">
                <a16:creationId xmlns:a16="http://schemas.microsoft.com/office/drawing/2014/main" id="{C5E93AA6-CFCD-146F-9070-C5CCB9049D15}"/>
              </a:ext>
            </a:extLst>
          </p:cNvPr>
          <p:cNvSpPr txBox="1"/>
          <p:nvPr/>
        </p:nvSpPr>
        <p:spPr>
          <a:xfrm>
            <a:off x="11222809" y="8824868"/>
            <a:ext cx="6492300" cy="1240981"/>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7200" b="1" i="0" u="none" strike="noStrike" cap="none">
                <a:solidFill>
                  <a:schemeClr val="accent2"/>
                </a:solidFill>
                <a:latin typeface="Times New Roman" panose="02020603050405020304" pitchFamily="18" charset="0"/>
                <a:ea typeface="Ubuntu"/>
                <a:cs typeface="Times New Roman" panose="02020603050405020304" pitchFamily="18" charset="0"/>
                <a:sym typeface="Ubuntu"/>
              </a:rPr>
              <a:t>4. Sơ đồ PCCN</a:t>
            </a:r>
            <a:endParaRPr sz="720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592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396">
          <a:extLst>
            <a:ext uri="{FF2B5EF4-FFF2-40B4-BE49-F238E27FC236}">
              <a16:creationId xmlns:a16="http://schemas.microsoft.com/office/drawing/2014/main" id="{AF676F90-F9F8-2BA5-A273-CC70A9A881C6}"/>
            </a:ext>
          </a:extLst>
        </p:cNvPr>
        <p:cNvGrpSpPr/>
        <p:nvPr/>
      </p:nvGrpSpPr>
      <p:grpSpPr>
        <a:xfrm>
          <a:off x="0" y="0"/>
          <a:ext cx="0" cy="0"/>
          <a:chOff x="0" y="0"/>
          <a:chExt cx="0" cy="0"/>
        </a:xfrm>
      </p:grpSpPr>
      <p:pic>
        <p:nvPicPr>
          <p:cNvPr id="397" name="Google Shape;397;p31">
            <a:extLst>
              <a:ext uri="{FF2B5EF4-FFF2-40B4-BE49-F238E27FC236}">
                <a16:creationId xmlns:a16="http://schemas.microsoft.com/office/drawing/2014/main" id="{6667C794-3539-6272-CB4C-151F6F64FDBD}"/>
              </a:ext>
            </a:extLst>
          </p:cNvPr>
          <p:cNvPicPr preferRelativeResize="0"/>
          <p:nvPr/>
        </p:nvPicPr>
        <p:blipFill rotWithShape="1">
          <a:blip r:embed="rId3">
            <a:alphaModFix/>
          </a:blip>
          <a:srcRect l="6238" t="13632" r="51237" b="14087"/>
          <a:stretch/>
        </p:blipFill>
        <p:spPr>
          <a:xfrm>
            <a:off x="614273" y="2863375"/>
            <a:ext cx="5792502" cy="5538151"/>
          </a:xfrm>
          <a:prstGeom prst="rect">
            <a:avLst/>
          </a:prstGeom>
          <a:noFill/>
          <a:ln>
            <a:noFill/>
          </a:ln>
        </p:spPr>
      </p:pic>
      <p:sp>
        <p:nvSpPr>
          <p:cNvPr id="2" name="Hộp Văn bản 1">
            <a:extLst>
              <a:ext uri="{FF2B5EF4-FFF2-40B4-BE49-F238E27FC236}">
                <a16:creationId xmlns:a16="http://schemas.microsoft.com/office/drawing/2014/main" id="{D6A2C71D-0E2E-134E-B4B8-430C19C95105}"/>
              </a:ext>
            </a:extLst>
          </p:cNvPr>
          <p:cNvSpPr txBox="1"/>
          <p:nvPr/>
        </p:nvSpPr>
        <p:spPr>
          <a:xfrm>
            <a:off x="8540494" y="1539936"/>
            <a:ext cx="8321042" cy="1323439"/>
          </a:xfrm>
          <a:prstGeom prst="rect">
            <a:avLst/>
          </a:prstGeom>
          <a:noFill/>
        </p:spPr>
        <p:txBody>
          <a:bodyPr wrap="square" rtlCol="0">
            <a:spAutoFit/>
          </a:bodyPr>
          <a:lstStyle/>
          <a:p>
            <a:pPr algn="ctr"/>
            <a:r>
              <a:rPr lang="en-US" sz="8000">
                <a:solidFill>
                  <a:schemeClr val="accent4">
                    <a:lumMod val="75000"/>
                  </a:schemeClr>
                </a:solidFill>
                <a:latin typeface="Times New Roman" panose="02020603050405020304" pitchFamily="18" charset="0"/>
                <a:cs typeface="Times New Roman" panose="02020603050405020304" pitchFamily="18" charset="0"/>
              </a:rPr>
              <a:t>5. Một số Use Case</a:t>
            </a:r>
          </a:p>
        </p:txBody>
      </p:sp>
      <p:sp>
        <p:nvSpPr>
          <p:cNvPr id="3" name="Hộp Văn bản 2">
            <a:extLst>
              <a:ext uri="{FF2B5EF4-FFF2-40B4-BE49-F238E27FC236}">
                <a16:creationId xmlns:a16="http://schemas.microsoft.com/office/drawing/2014/main" id="{24A9D06F-91AC-18AB-58C6-41C9A7EF41A1}"/>
              </a:ext>
            </a:extLst>
          </p:cNvPr>
          <p:cNvSpPr txBox="1"/>
          <p:nvPr/>
        </p:nvSpPr>
        <p:spPr>
          <a:xfrm>
            <a:off x="8540494" y="3273552"/>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5.1 Cập nhật thông tin nhân viên</a:t>
            </a:r>
          </a:p>
        </p:txBody>
      </p:sp>
      <p:sp>
        <p:nvSpPr>
          <p:cNvPr id="4" name="Hộp Văn bản 3">
            <a:extLst>
              <a:ext uri="{FF2B5EF4-FFF2-40B4-BE49-F238E27FC236}">
                <a16:creationId xmlns:a16="http://schemas.microsoft.com/office/drawing/2014/main" id="{7CE03D76-9FAD-24D4-AEA4-7794FB92D948}"/>
              </a:ext>
            </a:extLst>
          </p:cNvPr>
          <p:cNvSpPr txBox="1"/>
          <p:nvPr/>
        </p:nvSpPr>
        <p:spPr>
          <a:xfrm>
            <a:off x="8540494" y="4391615"/>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5.2 Thêm xoá nhân viên</a:t>
            </a:r>
          </a:p>
        </p:txBody>
      </p:sp>
      <p:sp>
        <p:nvSpPr>
          <p:cNvPr id="5" name="Hộp Văn bản 4">
            <a:extLst>
              <a:ext uri="{FF2B5EF4-FFF2-40B4-BE49-F238E27FC236}">
                <a16:creationId xmlns:a16="http://schemas.microsoft.com/office/drawing/2014/main" id="{657DA372-2F48-AF00-4778-402776A60803}"/>
              </a:ext>
            </a:extLst>
          </p:cNvPr>
          <p:cNvSpPr txBox="1"/>
          <p:nvPr/>
        </p:nvSpPr>
        <p:spPr>
          <a:xfrm>
            <a:off x="8540494" y="5509678"/>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5.3 Cập nhật số ngày làm việc</a:t>
            </a:r>
          </a:p>
        </p:txBody>
      </p:sp>
    </p:spTree>
    <p:extLst>
      <p:ext uri="{BB962C8B-B14F-4D97-AF65-F5344CB8AC3E}">
        <p14:creationId xmlns:p14="http://schemas.microsoft.com/office/powerpoint/2010/main" val="428700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26F6C398-7BC5-7CF0-F181-EA8E7EE8F044}"/>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289575DA-5D7B-41C8-D6C6-95B5FB32F2A1}"/>
              </a:ext>
            </a:extLst>
          </p:cNvPr>
          <p:cNvSpPr txBox="1"/>
          <p:nvPr/>
        </p:nvSpPr>
        <p:spPr>
          <a:xfrm>
            <a:off x="512064" y="330453"/>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5.1 Cập nhật thông tin nhân viên</a:t>
            </a:r>
          </a:p>
        </p:txBody>
      </p:sp>
      <p:sp>
        <p:nvSpPr>
          <p:cNvPr id="3" name="Hộp Văn bản 2">
            <a:extLst>
              <a:ext uri="{FF2B5EF4-FFF2-40B4-BE49-F238E27FC236}">
                <a16:creationId xmlns:a16="http://schemas.microsoft.com/office/drawing/2014/main" id="{C8BDBADD-CAE6-09DF-87E3-5933BA412375}"/>
              </a:ext>
            </a:extLst>
          </p:cNvPr>
          <p:cNvSpPr txBox="1"/>
          <p:nvPr/>
        </p:nvSpPr>
        <p:spPr>
          <a:xfrm>
            <a:off x="7132319" y="9248660"/>
            <a:ext cx="4023362"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Use Case diagram</a:t>
            </a:r>
          </a:p>
        </p:txBody>
      </p:sp>
      <p:pic>
        <p:nvPicPr>
          <p:cNvPr id="6" name="Hình ảnh 5">
            <a:extLst>
              <a:ext uri="{FF2B5EF4-FFF2-40B4-BE49-F238E27FC236}">
                <a16:creationId xmlns:a16="http://schemas.microsoft.com/office/drawing/2014/main" id="{48F911EC-CCD7-E574-2803-7E8047EDB03A}"/>
              </a:ext>
            </a:extLst>
          </p:cNvPr>
          <p:cNvPicPr>
            <a:picLocks noChangeAspect="1"/>
          </p:cNvPicPr>
          <p:nvPr/>
        </p:nvPicPr>
        <p:blipFill>
          <a:blip r:embed="rId3"/>
          <a:stretch>
            <a:fillRect/>
          </a:stretch>
        </p:blipFill>
        <p:spPr>
          <a:xfrm>
            <a:off x="3298988" y="1457836"/>
            <a:ext cx="11690024" cy="7371327"/>
          </a:xfrm>
          <a:prstGeom prst="rect">
            <a:avLst/>
          </a:prstGeom>
        </p:spPr>
      </p:pic>
    </p:spTree>
    <p:extLst>
      <p:ext uri="{BB962C8B-B14F-4D97-AF65-F5344CB8AC3E}">
        <p14:creationId xmlns:p14="http://schemas.microsoft.com/office/powerpoint/2010/main" val="2214545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EB99794D-863A-BF36-D335-42733629BD04}"/>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0DABBDAF-A8A9-B453-779A-4B49F9F5858C}"/>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Sequence diagram </a:t>
            </a:r>
          </a:p>
        </p:txBody>
      </p:sp>
      <p:pic>
        <p:nvPicPr>
          <p:cNvPr id="7" name="Hình ảnh 6">
            <a:extLst>
              <a:ext uri="{FF2B5EF4-FFF2-40B4-BE49-F238E27FC236}">
                <a16:creationId xmlns:a16="http://schemas.microsoft.com/office/drawing/2014/main" id="{9D3756B6-83C9-C92E-07E6-C90EF2B6AE16}"/>
              </a:ext>
            </a:extLst>
          </p:cNvPr>
          <p:cNvPicPr>
            <a:picLocks noChangeAspect="1"/>
          </p:cNvPicPr>
          <p:nvPr/>
        </p:nvPicPr>
        <p:blipFill>
          <a:blip r:embed="rId3"/>
          <a:stretch>
            <a:fillRect/>
          </a:stretch>
        </p:blipFill>
        <p:spPr>
          <a:xfrm>
            <a:off x="4550819" y="813974"/>
            <a:ext cx="9186361" cy="8068926"/>
          </a:xfrm>
          <a:prstGeom prst="rect">
            <a:avLst/>
          </a:prstGeom>
        </p:spPr>
      </p:pic>
    </p:spTree>
    <p:extLst>
      <p:ext uri="{BB962C8B-B14F-4D97-AF65-F5344CB8AC3E}">
        <p14:creationId xmlns:p14="http://schemas.microsoft.com/office/powerpoint/2010/main" val="3832498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F9CC3AE4-DFDB-2986-8195-FDE34DC360F2}"/>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D98F872B-0C94-C3CB-0FB5-B229A9508336}"/>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Activity diagram </a:t>
            </a:r>
          </a:p>
        </p:txBody>
      </p:sp>
      <p:pic>
        <p:nvPicPr>
          <p:cNvPr id="4" name="Hình ảnh 3">
            <a:extLst>
              <a:ext uri="{FF2B5EF4-FFF2-40B4-BE49-F238E27FC236}">
                <a16:creationId xmlns:a16="http://schemas.microsoft.com/office/drawing/2014/main" id="{D38E2A18-3051-4F6F-2062-CF59555D5B5F}"/>
              </a:ext>
            </a:extLst>
          </p:cNvPr>
          <p:cNvPicPr>
            <a:picLocks noChangeAspect="1"/>
          </p:cNvPicPr>
          <p:nvPr/>
        </p:nvPicPr>
        <p:blipFill>
          <a:blip r:embed="rId3"/>
          <a:stretch>
            <a:fillRect/>
          </a:stretch>
        </p:blipFill>
        <p:spPr>
          <a:xfrm>
            <a:off x="4815150" y="617680"/>
            <a:ext cx="8657700" cy="8508032"/>
          </a:xfrm>
          <a:prstGeom prst="rect">
            <a:avLst/>
          </a:prstGeom>
        </p:spPr>
      </p:pic>
    </p:spTree>
    <p:extLst>
      <p:ext uri="{BB962C8B-B14F-4D97-AF65-F5344CB8AC3E}">
        <p14:creationId xmlns:p14="http://schemas.microsoft.com/office/powerpoint/2010/main" val="261469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7EDE607D-2CBE-473A-BC64-7907B0B6770C}"/>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5A329070-A724-4444-3D6C-B9DB037BF97A}"/>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Swimlane diagram </a:t>
            </a:r>
          </a:p>
        </p:txBody>
      </p:sp>
      <p:pic>
        <p:nvPicPr>
          <p:cNvPr id="4" name="Hình ảnh 3">
            <a:extLst>
              <a:ext uri="{FF2B5EF4-FFF2-40B4-BE49-F238E27FC236}">
                <a16:creationId xmlns:a16="http://schemas.microsoft.com/office/drawing/2014/main" id="{E5811F47-514D-B954-6B9F-5E71EFDC62FD}"/>
              </a:ext>
            </a:extLst>
          </p:cNvPr>
          <p:cNvPicPr>
            <a:picLocks noChangeAspect="1"/>
          </p:cNvPicPr>
          <p:nvPr/>
        </p:nvPicPr>
        <p:blipFill>
          <a:blip r:embed="rId3"/>
          <a:stretch>
            <a:fillRect/>
          </a:stretch>
        </p:blipFill>
        <p:spPr>
          <a:xfrm>
            <a:off x="4400393" y="562316"/>
            <a:ext cx="9487213" cy="8528662"/>
          </a:xfrm>
          <a:prstGeom prst="rect">
            <a:avLst/>
          </a:prstGeom>
        </p:spPr>
      </p:pic>
    </p:spTree>
    <p:extLst>
      <p:ext uri="{BB962C8B-B14F-4D97-AF65-F5344CB8AC3E}">
        <p14:creationId xmlns:p14="http://schemas.microsoft.com/office/powerpoint/2010/main" val="4058979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FE92C948-DADC-CB42-38F0-C9355AB31A03}"/>
            </a:ext>
          </a:extLst>
        </p:cNvPr>
        <p:cNvGrpSpPr/>
        <p:nvPr/>
      </p:nvGrpSpPr>
      <p:grpSpPr>
        <a:xfrm>
          <a:off x="0" y="0"/>
          <a:ext cx="0" cy="0"/>
          <a:chOff x="0" y="0"/>
          <a:chExt cx="0" cy="0"/>
        </a:xfrm>
      </p:grpSpPr>
      <p:grpSp>
        <p:nvGrpSpPr>
          <p:cNvPr id="2" name="Nhóm 1">
            <a:extLst>
              <a:ext uri="{FF2B5EF4-FFF2-40B4-BE49-F238E27FC236}">
                <a16:creationId xmlns:a16="http://schemas.microsoft.com/office/drawing/2014/main" id="{9BA5E86B-03FD-591C-9B7A-D6533969D3E7}"/>
              </a:ext>
            </a:extLst>
          </p:cNvPr>
          <p:cNvGrpSpPr/>
          <p:nvPr/>
        </p:nvGrpSpPr>
        <p:grpSpPr>
          <a:xfrm>
            <a:off x="771436" y="311408"/>
            <a:ext cx="16745127" cy="9664184"/>
            <a:chOff x="1093693" y="434083"/>
            <a:chExt cx="16745127" cy="9664184"/>
          </a:xfrm>
        </p:grpSpPr>
        <p:sp>
          <p:nvSpPr>
            <p:cNvPr id="3" name="Hộp Văn bản 2">
              <a:extLst>
                <a:ext uri="{FF2B5EF4-FFF2-40B4-BE49-F238E27FC236}">
                  <a16:creationId xmlns:a16="http://schemas.microsoft.com/office/drawing/2014/main" id="{61467FA2-0C36-A3C3-32A2-BD562C885D5D}"/>
                </a:ext>
              </a:extLst>
            </p:cNvPr>
            <p:cNvSpPr txBox="1"/>
            <p:nvPr/>
          </p:nvSpPr>
          <p:spPr>
            <a:xfrm>
              <a:off x="1093693" y="434083"/>
              <a:ext cx="16745126" cy="707886"/>
            </a:xfrm>
            <a:prstGeom prst="rect">
              <a:avLst/>
            </a:prstGeom>
            <a:noFill/>
            <a:ln>
              <a:solidFill>
                <a:schemeClr val="tx1"/>
              </a:solidFill>
            </a:ln>
          </p:spPr>
          <p:txBody>
            <a:bodyPr wrap="square" rtlCol="0">
              <a:spAutoFit/>
            </a:bodyPr>
            <a:lstStyle/>
            <a:p>
              <a:r>
                <a:rPr lang="en-US" sz="4000">
                  <a:solidFill>
                    <a:srgbClr val="FF0000"/>
                  </a:solidFill>
                  <a:latin typeface="Times New Roman" panose="02020603050405020304" pitchFamily="18" charset="0"/>
                  <a:cs typeface="Times New Roman" panose="02020603050405020304" pitchFamily="18" charset="0"/>
                </a:rPr>
                <a:t>Use Case: Cập Nhật Thông Tin Nhân Viên</a:t>
              </a:r>
            </a:p>
          </p:txBody>
        </p:sp>
        <p:sp>
          <p:nvSpPr>
            <p:cNvPr id="25" name="Hộp Văn bản 24">
              <a:extLst>
                <a:ext uri="{FF2B5EF4-FFF2-40B4-BE49-F238E27FC236}">
                  <a16:creationId xmlns:a16="http://schemas.microsoft.com/office/drawing/2014/main" id="{12E4F86A-FCB7-85FA-A586-7FD9E92224A1}"/>
                </a:ext>
              </a:extLst>
            </p:cNvPr>
            <p:cNvSpPr txBox="1"/>
            <p:nvPr/>
          </p:nvSpPr>
          <p:spPr>
            <a:xfrm>
              <a:off x="1093693" y="1141969"/>
              <a:ext cx="16745127" cy="8956298"/>
            </a:xfrm>
            <a:prstGeom prst="rect">
              <a:avLst/>
            </a:prstGeom>
            <a:noFill/>
            <a:ln>
              <a:solidFill>
                <a:schemeClr val="tx1"/>
              </a:solidFill>
            </a:ln>
          </p:spPr>
          <p:txBody>
            <a:bodyPr wrap="square" rtlCol="0">
              <a:spAutoFit/>
            </a:bodyPr>
            <a:lstStyle/>
            <a:p>
              <a:pPr algn="just"/>
              <a:r>
                <a:rPr lang="vi-VN" sz="3200">
                  <a:latin typeface="Times New Roman" panose="02020603050405020304" pitchFamily="18" charset="0"/>
                  <a:cs typeface="Times New Roman" panose="02020603050405020304" pitchFamily="18" charset="0"/>
                </a:rPr>
                <a:t>Actor chính: Nhân viên </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Actor phụ: Quản lý nhân sự, Hệ thống </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M</a:t>
              </a:r>
              <a:r>
                <a:rPr lang="en-US" sz="3200">
                  <a:latin typeface="Times New Roman" panose="02020603050405020304" pitchFamily="18" charset="0"/>
                  <a:cs typeface="Times New Roman" panose="02020603050405020304" pitchFamily="18" charset="0"/>
                </a:rPr>
                <a:t>ô tả</a:t>
              </a:r>
              <a:r>
                <a:rPr lang="vi-VN" sz="3200">
                  <a:latin typeface="Times New Roman" panose="02020603050405020304" pitchFamily="18" charset="0"/>
                  <a:cs typeface="Times New Roman" panose="02020603050405020304" pitchFamily="18" charset="0"/>
                </a:rPr>
                <a:t>: Nhân viên gửi yêu cầu cập nhật thông tin cá nhân, hệ thống xử lý và cập nhật nếu được phê duyệt. </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Tiền điều kiện</a:t>
              </a:r>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Nhân viên đã đăng nhập, hệ thống hiển thị form cập nhật. </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Luồng sự kiện chính: </a:t>
              </a:r>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Nhân viên chọn chức năng cập nhật thông tin.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hiển thị form nhập liệu.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nhập dữ liệu và gửi yêu cầu.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kiểm tra dữ liệu:</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Hợp lệ → Gửi yêu cầu đến quản lý nhân sự.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Không hợp lệ → Hiển thị lỗi, yêu cầu nhập lại.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phê duyệt hoặc từ chối: </a:t>
              </a:r>
              <a:r>
                <a:rPr lang="en-US" sz="3200">
                  <a:latin typeface="Times New Roman" panose="02020603050405020304" pitchFamily="18" charset="0"/>
                  <a:cs typeface="Times New Roman" panose="02020603050405020304" pitchFamily="18" charset="0"/>
                </a:rPr>
                <a:t>+ D</a:t>
              </a:r>
              <a:r>
                <a:rPr lang="vi-VN" sz="3200">
                  <a:latin typeface="Times New Roman" panose="02020603050405020304" pitchFamily="18" charset="0"/>
                  <a:cs typeface="Times New Roman" panose="02020603050405020304" pitchFamily="18" charset="0"/>
                </a:rPr>
                <a:t>uyệt → Hệ thống cập nhật, lưu lịch sử, gửi thông báo. </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T</a:t>
              </a:r>
              <a:r>
                <a:rPr lang="vi-VN" sz="3200">
                  <a:latin typeface="Times New Roman" panose="02020603050405020304" pitchFamily="18" charset="0"/>
                  <a:cs typeface="Times New Roman" panose="02020603050405020304" pitchFamily="18" charset="0"/>
                </a:rPr>
                <a:t>ừ chối → Hệ thống gửi thông báo từ chối.</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Luồng ngoại lệ: - Nhập sai định dạng dữ liệu → Hệ thống hiển thị lỗi.</a:t>
              </a:r>
            </a:p>
            <a:p>
              <a:pPr algn="just"/>
              <a:r>
                <a:rPr lang="en-US" sz="3200">
                  <a:latin typeface="Times New Roman" panose="02020603050405020304" pitchFamily="18" charset="0"/>
                  <a:cs typeface="Times New Roman" panose="02020603050405020304" pitchFamily="18" charset="0"/>
                </a:rPr>
                <a:t>                          - Lỗi hệ thống khi cập nhật → Thông báo lỗi và yêu cầu thử lại.</a:t>
              </a:r>
            </a:p>
            <a:p>
              <a:pPr algn="just"/>
              <a:r>
                <a:rPr lang="vi-VN" sz="3200">
                  <a:latin typeface="Times New Roman" panose="02020603050405020304" pitchFamily="18" charset="0"/>
                  <a:cs typeface="Times New Roman" panose="02020603050405020304" pitchFamily="18" charset="0"/>
                </a:rPr>
                <a:t>Hậu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Nếu duyệt: Thông tin nhân viên được cập nhật, lưu lịch sử.</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Nếu từ chối: Hệ thống thông báo lý do từ chối.</a:t>
              </a:r>
              <a:endParaRPr lang="en-US" sz="32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6527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ED28EC6-E9DF-32CB-99F0-3A037F83C2CA}"/>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A2565D20-D7FF-3777-7E61-43EE9DAB48DC}"/>
              </a:ext>
            </a:extLst>
          </p:cNvPr>
          <p:cNvSpPr txBox="1"/>
          <p:nvPr/>
        </p:nvSpPr>
        <p:spPr>
          <a:xfrm>
            <a:off x="512064" y="330453"/>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5.2 Thêm, xoá nhân viên</a:t>
            </a:r>
          </a:p>
        </p:txBody>
      </p:sp>
      <p:sp>
        <p:nvSpPr>
          <p:cNvPr id="3" name="Hộp Văn bản 2">
            <a:extLst>
              <a:ext uri="{FF2B5EF4-FFF2-40B4-BE49-F238E27FC236}">
                <a16:creationId xmlns:a16="http://schemas.microsoft.com/office/drawing/2014/main" id="{6460A2AE-D75A-92F9-1A73-E8312BA6E663}"/>
              </a:ext>
            </a:extLst>
          </p:cNvPr>
          <p:cNvSpPr txBox="1"/>
          <p:nvPr/>
        </p:nvSpPr>
        <p:spPr>
          <a:xfrm>
            <a:off x="7132319" y="9248660"/>
            <a:ext cx="4023362"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Use Case diagram</a:t>
            </a:r>
          </a:p>
        </p:txBody>
      </p:sp>
      <p:pic>
        <p:nvPicPr>
          <p:cNvPr id="5" name="Hình ảnh 4">
            <a:extLst>
              <a:ext uri="{FF2B5EF4-FFF2-40B4-BE49-F238E27FC236}">
                <a16:creationId xmlns:a16="http://schemas.microsoft.com/office/drawing/2014/main" id="{3D67B7DF-F36B-EA98-DA42-86B9DD07598E}"/>
              </a:ext>
            </a:extLst>
          </p:cNvPr>
          <p:cNvPicPr>
            <a:picLocks noChangeAspect="1"/>
          </p:cNvPicPr>
          <p:nvPr/>
        </p:nvPicPr>
        <p:blipFill>
          <a:blip r:embed="rId3"/>
          <a:stretch>
            <a:fillRect/>
          </a:stretch>
        </p:blipFill>
        <p:spPr>
          <a:xfrm>
            <a:off x="3489831" y="1254440"/>
            <a:ext cx="11308337" cy="7778119"/>
          </a:xfrm>
          <a:prstGeom prst="rect">
            <a:avLst/>
          </a:prstGeom>
        </p:spPr>
      </p:pic>
    </p:spTree>
    <p:extLst>
      <p:ext uri="{BB962C8B-B14F-4D97-AF65-F5344CB8AC3E}">
        <p14:creationId xmlns:p14="http://schemas.microsoft.com/office/powerpoint/2010/main" val="294963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50DEF858-8621-384A-7D22-F5DDDCB3E93E}"/>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7728E509-121E-D023-E386-089E32420E92}"/>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Sequence diagram </a:t>
            </a:r>
          </a:p>
        </p:txBody>
      </p:sp>
      <p:pic>
        <p:nvPicPr>
          <p:cNvPr id="4" name="Hình ảnh 3">
            <a:extLst>
              <a:ext uri="{FF2B5EF4-FFF2-40B4-BE49-F238E27FC236}">
                <a16:creationId xmlns:a16="http://schemas.microsoft.com/office/drawing/2014/main" id="{A8C19FD8-ED4B-F59C-43E8-7161F9048D57}"/>
              </a:ext>
            </a:extLst>
          </p:cNvPr>
          <p:cNvPicPr>
            <a:picLocks noChangeAspect="1"/>
          </p:cNvPicPr>
          <p:nvPr/>
        </p:nvPicPr>
        <p:blipFill>
          <a:blip r:embed="rId3"/>
          <a:stretch>
            <a:fillRect/>
          </a:stretch>
        </p:blipFill>
        <p:spPr>
          <a:xfrm>
            <a:off x="5130753" y="604490"/>
            <a:ext cx="8026493" cy="8482360"/>
          </a:xfrm>
          <a:prstGeom prst="rect">
            <a:avLst/>
          </a:prstGeom>
        </p:spPr>
      </p:pic>
    </p:spTree>
    <p:extLst>
      <p:ext uri="{BB962C8B-B14F-4D97-AF65-F5344CB8AC3E}">
        <p14:creationId xmlns:p14="http://schemas.microsoft.com/office/powerpoint/2010/main" val="1130091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302"/>
        <p:cNvGrpSpPr/>
        <p:nvPr/>
      </p:nvGrpSpPr>
      <p:grpSpPr>
        <a:xfrm>
          <a:off x="0" y="0"/>
          <a:ext cx="0" cy="0"/>
          <a:chOff x="0" y="0"/>
          <a:chExt cx="0" cy="0"/>
        </a:xfrm>
      </p:grpSpPr>
      <p:grpSp>
        <p:nvGrpSpPr>
          <p:cNvPr id="303" name="Google Shape;303;p27"/>
          <p:cNvGrpSpPr/>
          <p:nvPr/>
        </p:nvGrpSpPr>
        <p:grpSpPr>
          <a:xfrm>
            <a:off x="-307735" y="3969493"/>
            <a:ext cx="19047848" cy="6590517"/>
            <a:chOff x="0" y="-57150"/>
            <a:chExt cx="5016717" cy="1735774"/>
          </a:xfrm>
        </p:grpSpPr>
        <p:sp>
          <p:nvSpPr>
            <p:cNvPr id="304" name="Google Shape;304;p27"/>
            <p:cNvSpPr/>
            <p:nvPr/>
          </p:nvSpPr>
          <p:spPr>
            <a:xfrm>
              <a:off x="0" y="0"/>
              <a:ext cx="5016717" cy="1678624"/>
            </a:xfrm>
            <a:custGeom>
              <a:avLst/>
              <a:gdLst/>
              <a:ahLst/>
              <a:cxnLst/>
              <a:rect l="l" t="t" r="r" b="b"/>
              <a:pathLst>
                <a:path w="5016717" h="1678624" extrusionOk="0">
                  <a:moveTo>
                    <a:pt x="0" y="0"/>
                  </a:moveTo>
                  <a:lnTo>
                    <a:pt x="5016717" y="0"/>
                  </a:lnTo>
                  <a:lnTo>
                    <a:pt x="5016717" y="1678624"/>
                  </a:lnTo>
                  <a:lnTo>
                    <a:pt x="0" y="1678624"/>
                  </a:lnTo>
                  <a:close/>
                </a:path>
              </a:pathLst>
            </a:custGeom>
            <a:solidFill>
              <a:srgbClr val="99BCBF"/>
            </a:solidFill>
            <a:ln w="47625" cap="flat" cmpd="sng">
              <a:solidFill>
                <a:srgbClr val="333333"/>
              </a:solidFill>
              <a:prstDash val="solid"/>
              <a:round/>
              <a:headEnd type="none" w="sm" len="sm"/>
              <a:tailEnd type="none" w="sm" len="sm"/>
            </a:ln>
          </p:spPr>
          <p:txBody>
            <a:bodyPr/>
            <a:lstStyle/>
            <a:p>
              <a:endParaRPr lang="en-US"/>
            </a:p>
          </p:txBody>
        </p:sp>
        <p:sp>
          <p:nvSpPr>
            <p:cNvPr id="305" name="Google Shape;305;p27"/>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36" name="Google Shape;336;p27"/>
          <p:cNvPicPr preferRelativeResize="0"/>
          <p:nvPr/>
        </p:nvPicPr>
        <p:blipFill rotWithShape="1">
          <a:blip r:embed="rId3">
            <a:alphaModFix/>
          </a:blip>
          <a:srcRect/>
          <a:stretch/>
        </p:blipFill>
        <p:spPr>
          <a:xfrm>
            <a:off x="16149003" y="910338"/>
            <a:ext cx="1762543" cy="1889665"/>
          </a:xfrm>
          <a:prstGeom prst="rect">
            <a:avLst/>
          </a:prstGeom>
          <a:noFill/>
          <a:ln>
            <a:noFill/>
          </a:ln>
        </p:spPr>
      </p:pic>
      <p:pic>
        <p:nvPicPr>
          <p:cNvPr id="337" name="Google Shape;337;p27"/>
          <p:cNvPicPr preferRelativeResize="0"/>
          <p:nvPr/>
        </p:nvPicPr>
        <p:blipFill rotWithShape="1">
          <a:blip r:embed="rId3">
            <a:alphaModFix/>
          </a:blip>
          <a:srcRect/>
          <a:stretch/>
        </p:blipFill>
        <p:spPr>
          <a:xfrm>
            <a:off x="-875757" y="7838073"/>
            <a:ext cx="1762543" cy="1889665"/>
          </a:xfrm>
          <a:prstGeom prst="rect">
            <a:avLst/>
          </a:prstGeom>
          <a:noFill/>
          <a:ln>
            <a:noFill/>
          </a:ln>
        </p:spPr>
      </p:pic>
      <p:grpSp>
        <p:nvGrpSpPr>
          <p:cNvPr id="14" name="Nhóm 13">
            <a:extLst>
              <a:ext uri="{FF2B5EF4-FFF2-40B4-BE49-F238E27FC236}">
                <a16:creationId xmlns:a16="http://schemas.microsoft.com/office/drawing/2014/main" id="{120CB682-508D-8ABC-63EB-6B1A443FF7AD}"/>
              </a:ext>
            </a:extLst>
          </p:cNvPr>
          <p:cNvGrpSpPr/>
          <p:nvPr/>
        </p:nvGrpSpPr>
        <p:grpSpPr>
          <a:xfrm>
            <a:off x="983638" y="2416562"/>
            <a:ext cx="3524048" cy="6844211"/>
            <a:chOff x="983638" y="2416562"/>
            <a:chExt cx="3524048" cy="6844211"/>
          </a:xfrm>
        </p:grpSpPr>
        <p:grpSp>
          <p:nvGrpSpPr>
            <p:cNvPr id="344" name="Google Shape;344;p27"/>
            <p:cNvGrpSpPr/>
            <p:nvPr/>
          </p:nvGrpSpPr>
          <p:grpSpPr>
            <a:xfrm>
              <a:off x="1128810" y="2562385"/>
              <a:ext cx="3233703" cy="3248198"/>
              <a:chOff x="1813" y="0"/>
              <a:chExt cx="809173" cy="812800"/>
            </a:xfrm>
          </p:grpSpPr>
          <p:sp>
            <p:nvSpPr>
              <p:cNvPr id="345" name="Google Shape;345;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7" name="Google Shape;307;p27"/>
            <p:cNvSpPr txBox="1"/>
            <p:nvPr/>
          </p:nvSpPr>
          <p:spPr>
            <a:xfrm>
              <a:off x="1530800"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Trịnh Long Vũ</a:t>
              </a:r>
            </a:p>
            <a:p>
              <a:pPr algn="ctr"/>
              <a:r>
                <a:rPr lang="en-US" sz="2400">
                  <a:latin typeface="Times New Roman" panose="02020603050405020304" pitchFamily="18" charset="0"/>
                  <a:cs typeface="Times New Roman" panose="02020603050405020304" pitchFamily="18" charset="0"/>
                </a:rPr>
                <a:t>20223831</a:t>
              </a:r>
            </a:p>
          </p:txBody>
        </p:sp>
        <p:sp>
          <p:nvSpPr>
            <p:cNvPr id="339" name="Google Shape;339;p27"/>
            <p:cNvSpPr txBox="1"/>
            <p:nvPr/>
          </p:nvSpPr>
          <p:spPr>
            <a:xfrm>
              <a:off x="1090899" y="7414114"/>
              <a:ext cx="3309524" cy="1846659"/>
            </a:xfrm>
            <a:prstGeom prst="rect">
              <a:avLst/>
            </a:prstGeom>
            <a:noFill/>
            <a:ln>
              <a:noFill/>
            </a:ln>
          </p:spPr>
          <p:txBody>
            <a:bodyPr spcFirstLastPara="1" wrap="square" lIns="0" tIns="0" rIns="0" bIns="0" anchor="t" anchorCtr="0">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L</a:t>
              </a:r>
              <a:r>
                <a:rPr lang="en-US" sz="2400" b="0" i="0" u="none" strike="noStrike">
                  <a:solidFill>
                    <a:srgbClr val="000000"/>
                  </a:solidFill>
                  <a:effectLst/>
                  <a:latin typeface="Times New Roman" panose="02020603050405020304" pitchFamily="18" charset="0"/>
                  <a:cs typeface="Times New Roman" panose="02020603050405020304" pitchFamily="18" charset="0"/>
                </a:rPr>
                <a:t>ên kế hoạch, quản lí tiến độ công việc</a:t>
              </a: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Lập trình web</a:t>
              </a: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Báo cáo</a:t>
              </a:r>
            </a:p>
          </p:txBody>
        </p:sp>
        <p:grpSp>
          <p:nvGrpSpPr>
            <p:cNvPr id="341" name="Google Shape;341;p27"/>
            <p:cNvGrpSpPr/>
            <p:nvPr/>
          </p:nvGrpSpPr>
          <p:grpSpPr>
            <a:xfrm>
              <a:off x="983638" y="2416562"/>
              <a:ext cx="3524048" cy="3539844"/>
              <a:chOff x="1813" y="0"/>
              <a:chExt cx="809173" cy="812800"/>
            </a:xfrm>
          </p:grpSpPr>
          <p:sp>
            <p:nvSpPr>
              <p:cNvPr id="342" name="Google Shape;34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47" name="Google Shape;347;p27"/>
            <p:cNvPicPr preferRelativeResize="0"/>
            <p:nvPr/>
          </p:nvPicPr>
          <p:blipFill>
            <a:blip r:embed="rId4"/>
            <a:srcRect t="16695" b="16695"/>
            <a:stretch/>
          </p:blipFill>
          <p:spPr>
            <a:xfrm>
              <a:off x="1147814" y="2589848"/>
              <a:ext cx="3195900" cy="3193200"/>
            </a:xfrm>
            <a:prstGeom prst="ellipse">
              <a:avLst/>
            </a:prstGeom>
            <a:noFill/>
            <a:ln>
              <a:noFill/>
            </a:ln>
          </p:spPr>
        </p:pic>
      </p:grpSp>
      <p:grpSp>
        <p:nvGrpSpPr>
          <p:cNvPr id="26" name="Nhóm 25">
            <a:extLst>
              <a:ext uri="{FF2B5EF4-FFF2-40B4-BE49-F238E27FC236}">
                <a16:creationId xmlns:a16="http://schemas.microsoft.com/office/drawing/2014/main" id="{EEEE20B7-13E8-1599-CC5D-6CA994C8A08C}"/>
              </a:ext>
            </a:extLst>
          </p:cNvPr>
          <p:cNvGrpSpPr/>
          <p:nvPr/>
        </p:nvGrpSpPr>
        <p:grpSpPr>
          <a:xfrm>
            <a:off x="5191441" y="2416562"/>
            <a:ext cx="3524048" cy="6936544"/>
            <a:chOff x="5191441" y="2416562"/>
            <a:chExt cx="3524048" cy="6936544"/>
          </a:xfrm>
        </p:grpSpPr>
        <p:grpSp>
          <p:nvGrpSpPr>
            <p:cNvPr id="312" name="Google Shape;312;p27"/>
            <p:cNvGrpSpPr/>
            <p:nvPr/>
          </p:nvGrpSpPr>
          <p:grpSpPr>
            <a:xfrm>
              <a:off x="5336613" y="2562385"/>
              <a:ext cx="3233703" cy="3248198"/>
              <a:chOff x="1813" y="0"/>
              <a:chExt cx="809173" cy="812800"/>
            </a:xfrm>
          </p:grpSpPr>
          <p:sp>
            <p:nvSpPr>
              <p:cNvPr id="313" name="Google Shape;313;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9" name="Google Shape;309;p27"/>
            <p:cNvGrpSpPr/>
            <p:nvPr/>
          </p:nvGrpSpPr>
          <p:grpSpPr>
            <a:xfrm>
              <a:off x="5191441" y="2416562"/>
              <a:ext cx="3524048" cy="3539844"/>
              <a:chOff x="1813" y="0"/>
              <a:chExt cx="809173" cy="812800"/>
            </a:xfrm>
          </p:grpSpPr>
          <p:sp>
            <p:nvSpPr>
              <p:cNvPr id="310" name="Google Shape;310;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9B458"/>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6" name="Google Shape;316;p27"/>
            <p:cNvSpPr txBox="1"/>
            <p:nvPr/>
          </p:nvSpPr>
          <p:spPr>
            <a:xfrm>
              <a:off x="5738604"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Nguyễn Tuấn Anh</a:t>
              </a:r>
            </a:p>
            <a:p>
              <a:pPr algn="ctr"/>
              <a:r>
                <a:rPr lang="en-US" sz="2400">
                  <a:latin typeface="Times New Roman" panose="02020603050405020304" pitchFamily="18" charset="0"/>
                  <a:cs typeface="Times New Roman" panose="02020603050405020304" pitchFamily="18" charset="0"/>
                </a:rPr>
                <a:t>20223855</a:t>
              </a:r>
            </a:p>
          </p:txBody>
        </p:sp>
        <p:pic>
          <p:nvPicPr>
            <p:cNvPr id="348" name="Google Shape;348;p27"/>
            <p:cNvPicPr preferRelativeResize="0"/>
            <p:nvPr/>
          </p:nvPicPr>
          <p:blipFill>
            <a:blip r:embed="rId5"/>
            <a:srcRect t="16795" b="16795"/>
            <a:stretch/>
          </p:blipFill>
          <p:spPr>
            <a:xfrm>
              <a:off x="5355502" y="2589848"/>
              <a:ext cx="3195900" cy="3193200"/>
            </a:xfrm>
            <a:prstGeom prst="ellipse">
              <a:avLst/>
            </a:prstGeom>
            <a:noFill/>
            <a:ln>
              <a:noFill/>
            </a:ln>
          </p:spPr>
        </p:pic>
        <p:sp>
          <p:nvSpPr>
            <p:cNvPr id="3" name="Hộp Văn bản 2">
              <a:extLst>
                <a:ext uri="{FF2B5EF4-FFF2-40B4-BE49-F238E27FC236}">
                  <a16:creationId xmlns:a16="http://schemas.microsoft.com/office/drawing/2014/main" id="{F2BE2639-ED16-0CDB-67AC-BEAA84EBFD89}"/>
                </a:ext>
              </a:extLst>
            </p:cNvPr>
            <p:cNvSpPr txBox="1"/>
            <p:nvPr/>
          </p:nvSpPr>
          <p:spPr>
            <a:xfrm>
              <a:off x="5260792" y="7414114"/>
              <a:ext cx="3309524" cy="1938992"/>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Đóng góp xây dựng sản phẩm</a:t>
              </a:r>
            </a:p>
            <a:p>
              <a:pPr marL="685800" indent="-685800">
                <a:buFontTx/>
                <a:buChar char="-"/>
              </a:pPr>
              <a:r>
                <a:rPr lang="en-US" sz="2400">
                  <a:latin typeface="Times New Roman" panose="02020603050405020304" pitchFamily="18" charset="0"/>
                  <a:cs typeface="Times New Roman" panose="02020603050405020304" pitchFamily="18" charset="0"/>
                </a:rPr>
                <a:t>Thuyết trình sản phẩm</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p:txBody>
        </p:sp>
      </p:grpSp>
      <p:grpSp>
        <p:nvGrpSpPr>
          <p:cNvPr id="29" name="Nhóm 28">
            <a:extLst>
              <a:ext uri="{FF2B5EF4-FFF2-40B4-BE49-F238E27FC236}">
                <a16:creationId xmlns:a16="http://schemas.microsoft.com/office/drawing/2014/main" id="{B8FAFE36-D13C-597A-B586-77022B532857}"/>
              </a:ext>
            </a:extLst>
          </p:cNvPr>
          <p:cNvGrpSpPr/>
          <p:nvPr/>
        </p:nvGrpSpPr>
        <p:grpSpPr>
          <a:xfrm>
            <a:off x="9399245" y="2416562"/>
            <a:ext cx="3524048" cy="6890377"/>
            <a:chOff x="9399245" y="2416562"/>
            <a:chExt cx="3524048" cy="6890377"/>
          </a:xfrm>
        </p:grpSpPr>
        <p:grpSp>
          <p:nvGrpSpPr>
            <p:cNvPr id="318" name="Google Shape;318;p27"/>
            <p:cNvGrpSpPr/>
            <p:nvPr/>
          </p:nvGrpSpPr>
          <p:grpSpPr>
            <a:xfrm>
              <a:off x="9399245" y="2416562"/>
              <a:ext cx="3524048" cy="3539844"/>
              <a:chOff x="1813" y="0"/>
              <a:chExt cx="809173" cy="812800"/>
            </a:xfrm>
          </p:grpSpPr>
          <p:sp>
            <p:nvSpPr>
              <p:cNvPr id="319" name="Google Shape;319;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71D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1" name="Google Shape;321;p27"/>
            <p:cNvGrpSpPr/>
            <p:nvPr/>
          </p:nvGrpSpPr>
          <p:grpSpPr>
            <a:xfrm>
              <a:off x="9544417" y="2562385"/>
              <a:ext cx="3233703" cy="3248198"/>
              <a:chOff x="1813" y="0"/>
              <a:chExt cx="809173" cy="812800"/>
            </a:xfrm>
          </p:grpSpPr>
          <p:sp>
            <p:nvSpPr>
              <p:cNvPr id="322" name="Google Shape;32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5" name="Google Shape;325;p27"/>
            <p:cNvSpPr txBox="1"/>
            <p:nvPr/>
          </p:nvSpPr>
          <p:spPr>
            <a:xfrm>
              <a:off x="9946407"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Đinh Sỹ Đoàn</a:t>
              </a:r>
            </a:p>
            <a:p>
              <a:pPr algn="ctr"/>
              <a:r>
                <a:rPr lang="en-US" sz="2400">
                  <a:solidFill>
                    <a:schemeClr val="dk1"/>
                  </a:solidFill>
                  <a:latin typeface="Times New Roman" panose="02020603050405020304" pitchFamily="18" charset="0"/>
                  <a:cs typeface="Times New Roman" panose="02020603050405020304" pitchFamily="18" charset="0"/>
                  <a:sym typeface="Ubuntu"/>
                </a:rPr>
                <a:t>20223910</a:t>
              </a:r>
              <a:endParaRPr lang="en-US" sz="2400">
                <a:latin typeface="Times New Roman" panose="02020603050405020304" pitchFamily="18" charset="0"/>
                <a:cs typeface="Times New Roman" panose="02020603050405020304" pitchFamily="18" charset="0"/>
              </a:endParaRPr>
            </a:p>
          </p:txBody>
        </p:sp>
        <p:pic>
          <p:nvPicPr>
            <p:cNvPr id="349" name="Google Shape;349;p27"/>
            <p:cNvPicPr preferRelativeResize="0"/>
            <p:nvPr/>
          </p:nvPicPr>
          <p:blipFill>
            <a:blip r:embed="rId6"/>
            <a:srcRect t="16725" b="16725"/>
            <a:stretch/>
          </p:blipFill>
          <p:spPr>
            <a:xfrm>
              <a:off x="9571402" y="2589848"/>
              <a:ext cx="3195900" cy="3193200"/>
            </a:xfrm>
            <a:prstGeom prst="ellipse">
              <a:avLst/>
            </a:prstGeom>
            <a:noFill/>
            <a:ln>
              <a:noFill/>
            </a:ln>
          </p:spPr>
        </p:pic>
        <p:sp>
          <p:nvSpPr>
            <p:cNvPr id="5" name="Hộp Văn bản 4">
              <a:extLst>
                <a:ext uri="{FF2B5EF4-FFF2-40B4-BE49-F238E27FC236}">
                  <a16:creationId xmlns:a16="http://schemas.microsoft.com/office/drawing/2014/main" id="{9FF705D1-24F0-B6D4-8C51-6B7C03000633}"/>
                </a:ext>
              </a:extLst>
            </p:cNvPr>
            <p:cNvSpPr txBox="1"/>
            <p:nvPr/>
          </p:nvSpPr>
          <p:spPr>
            <a:xfrm>
              <a:off x="9662310" y="7367947"/>
              <a:ext cx="2997915" cy="1938992"/>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Thiết kế database</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Tìm hiểu thị trường</a:t>
              </a: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Báo cáo</a:t>
              </a:r>
            </a:p>
          </p:txBody>
        </p:sp>
      </p:grpSp>
      <p:grpSp>
        <p:nvGrpSpPr>
          <p:cNvPr id="28" name="Nhóm 27">
            <a:extLst>
              <a:ext uri="{FF2B5EF4-FFF2-40B4-BE49-F238E27FC236}">
                <a16:creationId xmlns:a16="http://schemas.microsoft.com/office/drawing/2014/main" id="{76FA71A5-11B4-C762-F8D5-2ADE2874E87E}"/>
              </a:ext>
            </a:extLst>
          </p:cNvPr>
          <p:cNvGrpSpPr/>
          <p:nvPr/>
        </p:nvGrpSpPr>
        <p:grpSpPr>
          <a:xfrm>
            <a:off x="13607048" y="2416562"/>
            <a:ext cx="3524048" cy="6890377"/>
            <a:chOff x="13607048" y="2416562"/>
            <a:chExt cx="3524048" cy="6890377"/>
          </a:xfrm>
        </p:grpSpPr>
        <p:grpSp>
          <p:nvGrpSpPr>
            <p:cNvPr id="330" name="Google Shape;330;p27"/>
            <p:cNvGrpSpPr/>
            <p:nvPr/>
          </p:nvGrpSpPr>
          <p:grpSpPr>
            <a:xfrm>
              <a:off x="13752220" y="2562385"/>
              <a:ext cx="3233703" cy="3248198"/>
              <a:chOff x="1813" y="0"/>
              <a:chExt cx="809173" cy="812800"/>
            </a:xfrm>
          </p:grpSpPr>
          <p:sp>
            <p:nvSpPr>
              <p:cNvPr id="331" name="Google Shape;331;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7" name="Google Shape;327;p27"/>
            <p:cNvGrpSpPr/>
            <p:nvPr/>
          </p:nvGrpSpPr>
          <p:grpSpPr>
            <a:xfrm>
              <a:off x="13607048" y="2416562"/>
              <a:ext cx="3524048" cy="3539844"/>
              <a:chOff x="1813" y="0"/>
              <a:chExt cx="809173" cy="812800"/>
            </a:xfrm>
          </p:grpSpPr>
          <p:sp>
            <p:nvSpPr>
              <p:cNvPr id="328" name="Google Shape;328;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9A1BF"/>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4" name="Google Shape;334;p27"/>
            <p:cNvSpPr txBox="1"/>
            <p:nvPr/>
          </p:nvSpPr>
          <p:spPr>
            <a:xfrm>
              <a:off x="14154210"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Vũ Minh Đức</a:t>
              </a:r>
            </a:p>
            <a:p>
              <a:pPr algn="ctr"/>
              <a:r>
                <a:rPr lang="en-US" sz="2400">
                  <a:latin typeface="Times New Roman" panose="02020603050405020304" pitchFamily="18" charset="0"/>
                  <a:cs typeface="Times New Roman" panose="02020603050405020304" pitchFamily="18" charset="0"/>
                </a:rPr>
                <a:t>2023339</a:t>
              </a:r>
            </a:p>
          </p:txBody>
        </p:sp>
        <p:pic>
          <p:nvPicPr>
            <p:cNvPr id="350" name="Google Shape;350;p27"/>
            <p:cNvPicPr preferRelativeResize="0"/>
            <p:nvPr/>
          </p:nvPicPr>
          <p:blipFill>
            <a:blip r:embed="rId7"/>
            <a:srcRect t="16648" b="16648"/>
            <a:stretch/>
          </p:blipFill>
          <p:spPr>
            <a:xfrm>
              <a:off x="13775133" y="2589848"/>
              <a:ext cx="3195900" cy="3193200"/>
            </a:xfrm>
            <a:prstGeom prst="ellipse">
              <a:avLst/>
            </a:prstGeom>
            <a:noFill/>
            <a:ln>
              <a:noFill/>
            </a:ln>
          </p:spPr>
        </p:pic>
        <p:sp>
          <p:nvSpPr>
            <p:cNvPr id="7" name="Hộp Văn bản 6">
              <a:extLst>
                <a:ext uri="{FF2B5EF4-FFF2-40B4-BE49-F238E27FC236}">
                  <a16:creationId xmlns:a16="http://schemas.microsoft.com/office/drawing/2014/main" id="{D458320B-5C29-5E00-DC10-4AFB2029E281}"/>
                </a:ext>
              </a:extLst>
            </p:cNvPr>
            <p:cNvSpPr txBox="1"/>
            <p:nvPr/>
          </p:nvSpPr>
          <p:spPr>
            <a:xfrm>
              <a:off x="14020438" y="7367947"/>
              <a:ext cx="2697265" cy="1938992"/>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Xây dựng các tính năng</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a:p>
              <a:pPr marL="685800" indent="-685800">
                <a:buFontTx/>
                <a:buChar char="-"/>
              </a:pPr>
              <a:r>
                <a:rPr lang="en-US" sz="2400">
                  <a:latin typeface="Times New Roman" panose="02020603050405020304" pitchFamily="18" charset="0"/>
                  <a:cs typeface="Times New Roman" panose="02020603050405020304" pitchFamily="18" charset="0"/>
                </a:rPr>
                <a:t>Phát triển, bảo dưỡng web</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p:txBody>
        </p:sp>
      </p:grpSp>
      <p:sp>
        <p:nvSpPr>
          <p:cNvPr id="8" name="Google Shape;366;p29">
            <a:extLst>
              <a:ext uri="{FF2B5EF4-FFF2-40B4-BE49-F238E27FC236}">
                <a16:creationId xmlns:a16="http://schemas.microsoft.com/office/drawing/2014/main" id="{4E042980-8F9A-751A-DFE0-26F9AC9C6DC5}"/>
              </a:ext>
            </a:extLst>
          </p:cNvPr>
          <p:cNvSpPr txBox="1"/>
          <p:nvPr/>
        </p:nvSpPr>
        <p:spPr>
          <a:xfrm>
            <a:off x="4065244" y="237898"/>
            <a:ext cx="9423327" cy="2215991"/>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i="0" u="none" strike="noStrike" cap="none">
                <a:solidFill>
                  <a:srgbClr val="F9B458"/>
                </a:solidFill>
                <a:latin typeface="Times New Roman" panose="02020603050405020304" pitchFamily="18" charset="0"/>
                <a:ea typeface="Ubuntu"/>
                <a:cs typeface="Times New Roman" panose="02020603050405020304" pitchFamily="18" charset="0"/>
                <a:sym typeface="Ubuntu"/>
              </a:rPr>
              <a:t>Giới thiệu thành viên</a:t>
            </a:r>
            <a:br>
              <a:rPr lang="en-US" sz="8000" b="1" i="0" u="none" strike="noStrike" cap="none">
                <a:solidFill>
                  <a:srgbClr val="F9B458"/>
                </a:solidFill>
                <a:latin typeface="Times New Roman" panose="02020603050405020304" pitchFamily="18" charset="0"/>
                <a:ea typeface="Ubuntu"/>
                <a:cs typeface="Times New Roman" panose="02020603050405020304" pitchFamily="18" charset="0"/>
                <a:sym typeface="Ubuntu"/>
              </a:rPr>
            </a:br>
            <a:r>
              <a:rPr lang="en-US" sz="8000" b="1" i="0" u="none" strike="noStrike" cap="none">
                <a:solidFill>
                  <a:srgbClr val="F9B458"/>
                </a:solidFill>
                <a:latin typeface="Times New Roman" panose="02020603050405020304" pitchFamily="18" charset="0"/>
                <a:ea typeface="Ubuntu"/>
                <a:cs typeface="Times New Roman" panose="02020603050405020304" pitchFamily="18" charset="0"/>
                <a:sym typeface="Ubuntu"/>
              </a:rPr>
              <a:t>Nhóm 22</a:t>
            </a:r>
            <a:endParaRPr sz="8000">
              <a:solidFill>
                <a:srgbClr val="F9B458"/>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6DE2460C-0BED-CA3A-3A6C-E1FB27B03944}"/>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1C2C7F0B-A7F4-A26F-39CF-42501F915D52}"/>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Activity diagram </a:t>
            </a:r>
          </a:p>
        </p:txBody>
      </p:sp>
      <p:pic>
        <p:nvPicPr>
          <p:cNvPr id="4" name="Hình ảnh 3">
            <a:extLst>
              <a:ext uri="{FF2B5EF4-FFF2-40B4-BE49-F238E27FC236}">
                <a16:creationId xmlns:a16="http://schemas.microsoft.com/office/drawing/2014/main" id="{083690AF-C959-9826-74A7-678EF1703E59}"/>
              </a:ext>
            </a:extLst>
          </p:cNvPr>
          <p:cNvPicPr>
            <a:picLocks noChangeAspect="1"/>
          </p:cNvPicPr>
          <p:nvPr/>
        </p:nvPicPr>
        <p:blipFill>
          <a:blip r:embed="rId3"/>
          <a:stretch>
            <a:fillRect/>
          </a:stretch>
        </p:blipFill>
        <p:spPr>
          <a:xfrm>
            <a:off x="2068731" y="312166"/>
            <a:ext cx="14150537" cy="8740354"/>
          </a:xfrm>
          <a:prstGeom prst="rect">
            <a:avLst/>
          </a:prstGeom>
        </p:spPr>
      </p:pic>
    </p:spTree>
    <p:extLst>
      <p:ext uri="{BB962C8B-B14F-4D97-AF65-F5344CB8AC3E}">
        <p14:creationId xmlns:p14="http://schemas.microsoft.com/office/powerpoint/2010/main" val="255979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26F97E5-2719-7D33-DFDE-224A6AB3CDEA}"/>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F092AE88-EF50-480D-A2C5-78150372BC0A}"/>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Swimlane diagram </a:t>
            </a:r>
          </a:p>
        </p:txBody>
      </p:sp>
      <p:pic>
        <p:nvPicPr>
          <p:cNvPr id="5" name="Hình ảnh 4">
            <a:extLst>
              <a:ext uri="{FF2B5EF4-FFF2-40B4-BE49-F238E27FC236}">
                <a16:creationId xmlns:a16="http://schemas.microsoft.com/office/drawing/2014/main" id="{423C448F-1A05-2C6B-3543-2F6841781BD6}"/>
              </a:ext>
            </a:extLst>
          </p:cNvPr>
          <p:cNvPicPr>
            <a:picLocks noChangeAspect="1"/>
          </p:cNvPicPr>
          <p:nvPr/>
        </p:nvPicPr>
        <p:blipFill>
          <a:blip r:embed="rId3"/>
          <a:stretch>
            <a:fillRect/>
          </a:stretch>
        </p:blipFill>
        <p:spPr>
          <a:xfrm>
            <a:off x="279844" y="1775920"/>
            <a:ext cx="17728311" cy="6735159"/>
          </a:xfrm>
          <a:prstGeom prst="rect">
            <a:avLst/>
          </a:prstGeom>
        </p:spPr>
      </p:pic>
    </p:spTree>
    <p:extLst>
      <p:ext uri="{BB962C8B-B14F-4D97-AF65-F5344CB8AC3E}">
        <p14:creationId xmlns:p14="http://schemas.microsoft.com/office/powerpoint/2010/main" val="4053319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133A8CCA-CA93-0840-6764-6124CC97ECE7}"/>
            </a:ext>
          </a:extLst>
        </p:cNvPr>
        <p:cNvGrpSpPr/>
        <p:nvPr/>
      </p:nvGrpSpPr>
      <p:grpSpPr>
        <a:xfrm>
          <a:off x="0" y="0"/>
          <a:ext cx="0" cy="0"/>
          <a:chOff x="0" y="0"/>
          <a:chExt cx="0" cy="0"/>
        </a:xfrm>
      </p:grpSpPr>
      <p:grpSp>
        <p:nvGrpSpPr>
          <p:cNvPr id="2" name="Nhóm 1">
            <a:extLst>
              <a:ext uri="{FF2B5EF4-FFF2-40B4-BE49-F238E27FC236}">
                <a16:creationId xmlns:a16="http://schemas.microsoft.com/office/drawing/2014/main" id="{9BE07C3E-EFAE-3DC2-6026-DE1C9E7A397A}"/>
              </a:ext>
            </a:extLst>
          </p:cNvPr>
          <p:cNvGrpSpPr/>
          <p:nvPr/>
        </p:nvGrpSpPr>
        <p:grpSpPr>
          <a:xfrm>
            <a:off x="1093694" y="311408"/>
            <a:ext cx="16100612" cy="9664184"/>
            <a:chOff x="1093694" y="434083"/>
            <a:chExt cx="16100612" cy="9664184"/>
          </a:xfrm>
        </p:grpSpPr>
        <p:sp>
          <p:nvSpPr>
            <p:cNvPr id="3" name="Hộp Văn bản 2">
              <a:extLst>
                <a:ext uri="{FF2B5EF4-FFF2-40B4-BE49-F238E27FC236}">
                  <a16:creationId xmlns:a16="http://schemas.microsoft.com/office/drawing/2014/main" id="{7795B388-457F-48AF-1681-FF8ADB8C1757}"/>
                </a:ext>
              </a:extLst>
            </p:cNvPr>
            <p:cNvSpPr txBox="1"/>
            <p:nvPr/>
          </p:nvSpPr>
          <p:spPr>
            <a:xfrm>
              <a:off x="1093694" y="434083"/>
              <a:ext cx="16100612" cy="707886"/>
            </a:xfrm>
            <a:prstGeom prst="rect">
              <a:avLst/>
            </a:prstGeom>
            <a:noFill/>
            <a:ln>
              <a:solidFill>
                <a:schemeClr val="tx1"/>
              </a:solidFill>
            </a:ln>
          </p:spPr>
          <p:txBody>
            <a:bodyPr wrap="square" rtlCol="0">
              <a:spAutoFit/>
            </a:bodyPr>
            <a:lstStyle/>
            <a:p>
              <a:r>
                <a:rPr lang="en-US" sz="4000">
                  <a:solidFill>
                    <a:srgbClr val="FF0000"/>
                  </a:solidFill>
                  <a:latin typeface="Times New Roman" panose="02020603050405020304" pitchFamily="18" charset="0"/>
                  <a:cs typeface="Times New Roman" panose="02020603050405020304" pitchFamily="18" charset="0"/>
                </a:rPr>
                <a:t>Use Case: Thêm nhân viên</a:t>
              </a:r>
            </a:p>
          </p:txBody>
        </p:sp>
        <p:sp>
          <p:nvSpPr>
            <p:cNvPr id="25" name="Hộp Văn bản 24">
              <a:extLst>
                <a:ext uri="{FF2B5EF4-FFF2-40B4-BE49-F238E27FC236}">
                  <a16:creationId xmlns:a16="http://schemas.microsoft.com/office/drawing/2014/main" id="{D88050FE-ED3D-0094-33DC-1A711D4625AD}"/>
                </a:ext>
              </a:extLst>
            </p:cNvPr>
            <p:cNvSpPr txBox="1"/>
            <p:nvPr/>
          </p:nvSpPr>
          <p:spPr>
            <a:xfrm>
              <a:off x="1093694" y="1141969"/>
              <a:ext cx="16100612" cy="8956298"/>
            </a:xfrm>
            <a:prstGeom prst="rect">
              <a:avLst/>
            </a:prstGeom>
            <a:noFill/>
            <a:ln>
              <a:solidFill>
                <a:schemeClr val="tx1"/>
              </a:solidFill>
            </a:ln>
          </p:spPr>
          <p:txBody>
            <a:bodyPr wrap="square" rtlCol="0">
              <a:spAutoFit/>
            </a:bodyPr>
            <a:lstStyle/>
            <a:p>
              <a:pPr algn="just"/>
              <a:r>
                <a:rPr lang="vi-VN" sz="3200">
                  <a:latin typeface="Times New Roman" panose="02020603050405020304" pitchFamily="18" charset="0"/>
                  <a:cs typeface="Times New Roman" panose="02020603050405020304" pitchFamily="18" charset="0"/>
                </a:rPr>
                <a:t>Actor chính: Quản lý nhân sự</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Actor phụ: Hệ thống CSDL, Hệ thống Email</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Mô tả</a:t>
              </a:r>
              <a:r>
                <a:rPr lang="vi-VN" sz="3200">
                  <a:latin typeface="Times New Roman" panose="02020603050405020304" pitchFamily="18" charset="0"/>
                  <a:cs typeface="Times New Roman" panose="02020603050405020304" pitchFamily="18" charset="0"/>
                </a:rPr>
                <a:t>: Cho phép quản lý nhân sự thêm một nhân viên mới vào hệ thống. </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Tiền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đã đăng nhập vào hệ thống.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Quản lý nhân sự có quyền thêm nhân viên mới.</a:t>
              </a:r>
            </a:p>
            <a:p>
              <a:pPr algn="just"/>
              <a:r>
                <a:rPr lang="vi-VN" sz="3200">
                  <a:latin typeface="Times New Roman" panose="02020603050405020304" pitchFamily="18" charset="0"/>
                  <a:cs typeface="Times New Roman" panose="02020603050405020304" pitchFamily="18" charset="0"/>
                </a:rPr>
                <a:t>Luồng sự kiện chính</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chọn chức năng Thêm nhân viên.</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hiển thị form nhập thông tin nhân viên</a:t>
              </a:r>
              <a:r>
                <a:rPr lang="en-US" sz="3200">
                  <a:latin typeface="Times New Roman" panose="02020603050405020304" pitchFamily="18" charset="0"/>
                  <a:cs typeface="Times New Roman" panose="02020603050405020304" pitchFamily="18" charset="0"/>
                </a:rPr>
                <a:t>.</a:t>
              </a: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nhập thông tin và nhấn Lưu.</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kiểm tra tính hợp lệ của dữ liệu.</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Nếu hợp lệ, hệ thống lưu thông tin nhân viên vào cơ sở dữ liệu</a:t>
              </a:r>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ghi nhận lịch sử chỉnh sửa.</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gửi email thông báo cho nhân viên mới</a:t>
              </a:r>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thông báo thành công cho quản lý nhân sự.</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Luồng ngoại lệ</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Dữ liệu nhập không hợp lệ → Hệ thống hiển thị lỗi, yêu cầu nhập lại.</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Không thể lưu vào CSDL (Lỗi kết nối, lỗi hệ thống) → Hệ thống thông báo lỗi và yêu cầu thử lại sau.</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Hậu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mới được thêm vào hệ thống thành công.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Lịch sử thao tác được lưu lại</a:t>
              </a:r>
              <a:r>
                <a:rPr lang="en-US" sz="3200">
                  <a:latin typeface="Times New Roman" panose="02020603050405020304" pitchFamily="18" charset="0"/>
                  <a:cs typeface="Times New Roman" panose="02020603050405020304" pitchFamily="18" charset="0"/>
                </a:rPr>
                <a:t>, e</a:t>
              </a:r>
              <a:r>
                <a:rPr lang="vi-VN" sz="3200">
                  <a:latin typeface="Times New Roman" panose="02020603050405020304" pitchFamily="18" charset="0"/>
                  <a:cs typeface="Times New Roman" panose="02020603050405020304" pitchFamily="18" charset="0"/>
                </a:rPr>
                <a:t>mail thông báo được gửi đi.</a:t>
              </a:r>
              <a:endParaRPr lang="en-US" sz="32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28155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22931155-0B93-999C-CF09-F64850111B56}"/>
            </a:ext>
          </a:extLst>
        </p:cNvPr>
        <p:cNvGrpSpPr/>
        <p:nvPr/>
      </p:nvGrpSpPr>
      <p:grpSpPr>
        <a:xfrm>
          <a:off x="0" y="0"/>
          <a:ext cx="0" cy="0"/>
          <a:chOff x="0" y="0"/>
          <a:chExt cx="0" cy="0"/>
        </a:xfrm>
      </p:grpSpPr>
      <p:grpSp>
        <p:nvGrpSpPr>
          <p:cNvPr id="2" name="Nhóm 1">
            <a:extLst>
              <a:ext uri="{FF2B5EF4-FFF2-40B4-BE49-F238E27FC236}">
                <a16:creationId xmlns:a16="http://schemas.microsoft.com/office/drawing/2014/main" id="{0BF26203-8B9C-E15A-C376-F5519873B887}"/>
              </a:ext>
            </a:extLst>
          </p:cNvPr>
          <p:cNvGrpSpPr/>
          <p:nvPr/>
        </p:nvGrpSpPr>
        <p:grpSpPr>
          <a:xfrm>
            <a:off x="1093694" y="803850"/>
            <a:ext cx="16100612" cy="8679299"/>
            <a:chOff x="1093694" y="434083"/>
            <a:chExt cx="16100612" cy="8679299"/>
          </a:xfrm>
        </p:grpSpPr>
        <p:sp>
          <p:nvSpPr>
            <p:cNvPr id="3" name="Hộp Văn bản 2">
              <a:extLst>
                <a:ext uri="{FF2B5EF4-FFF2-40B4-BE49-F238E27FC236}">
                  <a16:creationId xmlns:a16="http://schemas.microsoft.com/office/drawing/2014/main" id="{F9CF95CC-D732-88E1-0CA0-858E4EB63701}"/>
                </a:ext>
              </a:extLst>
            </p:cNvPr>
            <p:cNvSpPr txBox="1"/>
            <p:nvPr/>
          </p:nvSpPr>
          <p:spPr>
            <a:xfrm>
              <a:off x="1093694" y="434083"/>
              <a:ext cx="16100612" cy="707886"/>
            </a:xfrm>
            <a:prstGeom prst="rect">
              <a:avLst/>
            </a:prstGeom>
            <a:noFill/>
            <a:ln>
              <a:solidFill>
                <a:schemeClr val="tx1"/>
              </a:solidFill>
            </a:ln>
          </p:spPr>
          <p:txBody>
            <a:bodyPr wrap="square" rtlCol="0">
              <a:spAutoFit/>
            </a:bodyPr>
            <a:lstStyle/>
            <a:p>
              <a:r>
                <a:rPr lang="en-US" sz="4000">
                  <a:solidFill>
                    <a:srgbClr val="FF0000"/>
                  </a:solidFill>
                  <a:latin typeface="Times New Roman" panose="02020603050405020304" pitchFamily="18" charset="0"/>
                  <a:cs typeface="Times New Roman" panose="02020603050405020304" pitchFamily="18" charset="0"/>
                </a:rPr>
                <a:t>Use Case: Xóa nhân viên</a:t>
              </a:r>
            </a:p>
          </p:txBody>
        </p:sp>
        <p:sp>
          <p:nvSpPr>
            <p:cNvPr id="25" name="Hộp Văn bản 24">
              <a:extLst>
                <a:ext uri="{FF2B5EF4-FFF2-40B4-BE49-F238E27FC236}">
                  <a16:creationId xmlns:a16="http://schemas.microsoft.com/office/drawing/2014/main" id="{EE64678C-AF54-7A2E-3334-C3949569BF2B}"/>
                </a:ext>
              </a:extLst>
            </p:cNvPr>
            <p:cNvSpPr txBox="1"/>
            <p:nvPr/>
          </p:nvSpPr>
          <p:spPr>
            <a:xfrm>
              <a:off x="1093694" y="1141969"/>
              <a:ext cx="16100612" cy="7971413"/>
            </a:xfrm>
            <a:prstGeom prst="rect">
              <a:avLst/>
            </a:prstGeom>
            <a:noFill/>
            <a:ln>
              <a:solidFill>
                <a:schemeClr val="tx1"/>
              </a:solidFill>
            </a:ln>
          </p:spPr>
          <p:txBody>
            <a:bodyPr wrap="square" rtlCol="0">
              <a:spAutoFit/>
            </a:bodyPr>
            <a:lstStyle/>
            <a:p>
              <a:pPr algn="just"/>
              <a:r>
                <a:rPr lang="vi-VN" sz="3200">
                  <a:latin typeface="Times New Roman" panose="02020603050405020304" pitchFamily="18" charset="0"/>
                  <a:cs typeface="Times New Roman" panose="02020603050405020304" pitchFamily="18" charset="0"/>
                </a:rPr>
                <a:t>Actor chính: Quản lý nhân sự</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Actor phụ: Hệ thống CSDL</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Mô tả</a:t>
              </a:r>
              <a:r>
                <a:rPr lang="vi-VN" sz="3200">
                  <a:latin typeface="Times New Roman" panose="02020603050405020304" pitchFamily="18" charset="0"/>
                  <a:cs typeface="Times New Roman" panose="02020603050405020304" pitchFamily="18" charset="0"/>
                </a:rPr>
                <a:t>: Cho phép quản lý nhân sự xóa một nhân viên khỏi hệ thống.</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Tiền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đã đăng nhập vào hệ thống.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Nhân viên cần xóa tồn tại trong hệ thống.</a:t>
              </a:r>
            </a:p>
            <a:p>
              <a:pPr algn="just"/>
              <a:r>
                <a:rPr lang="vi-VN" sz="3200">
                  <a:latin typeface="Times New Roman" panose="02020603050405020304" pitchFamily="18" charset="0"/>
                  <a:cs typeface="Times New Roman" panose="02020603050405020304" pitchFamily="18" charset="0"/>
                </a:rPr>
                <a:t>Luồng sự kiện chính</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chọn chức năng Xóa nhân viên</a:t>
              </a:r>
              <a:r>
                <a:rPr lang="en-US" sz="3200">
                  <a:latin typeface="Times New Roman" panose="02020603050405020304" pitchFamily="18" charset="0"/>
                  <a:cs typeface="Times New Roman" panose="02020603050405020304" pitchFamily="18" charset="0"/>
                </a:rPr>
                <a:t>. </a:t>
              </a: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yêu cầu xác nhận trước khi xóa.</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nhân sự xác nhận xóa.</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kiểm tra nhân viên có tồn tại không.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Nếu nhân viên tồn tại, hệ thống xóa dữ liệu nhân viên khỏi hệ thống.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ghi nhận lịch sử chỉnh sửa</a:t>
              </a:r>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thông báo thành công.</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Luồng ngoại lệ</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không tồn tại trong hệ thống → Hệ thống hiển thị thông báo lỗi.</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Không thể xóa nhân viên (Lỗi CSDL, lỗi ràng buộc dữ liệu)→ Hệ thống hiển thị lỗi và yêu cầu thử lại sau.</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Hậu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bị xóa khỏi hệ thống.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Lịch sử thao tác được ghi nhận.</a:t>
              </a:r>
              <a:endParaRPr lang="en-US" sz="32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27925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C5A2B3AD-0675-4D03-3719-7823E2B298C9}"/>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50D34F1D-83E2-D8CA-7C1B-63FFB9C517B5}"/>
              </a:ext>
            </a:extLst>
          </p:cNvPr>
          <p:cNvSpPr txBox="1"/>
          <p:nvPr/>
        </p:nvSpPr>
        <p:spPr>
          <a:xfrm>
            <a:off x="512064" y="330453"/>
            <a:ext cx="8083295" cy="707886"/>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5.3 Cập nhật số ngày làm việc</a:t>
            </a:r>
          </a:p>
        </p:txBody>
      </p:sp>
      <p:sp>
        <p:nvSpPr>
          <p:cNvPr id="3" name="Hộp Văn bản 2">
            <a:extLst>
              <a:ext uri="{FF2B5EF4-FFF2-40B4-BE49-F238E27FC236}">
                <a16:creationId xmlns:a16="http://schemas.microsoft.com/office/drawing/2014/main" id="{8DB13FA0-F1BC-A27E-D4EA-AE6678ADD457}"/>
              </a:ext>
            </a:extLst>
          </p:cNvPr>
          <p:cNvSpPr txBox="1"/>
          <p:nvPr/>
        </p:nvSpPr>
        <p:spPr>
          <a:xfrm>
            <a:off x="7132319" y="9248660"/>
            <a:ext cx="4023362"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Use Case diagram</a:t>
            </a:r>
          </a:p>
        </p:txBody>
      </p:sp>
      <p:pic>
        <p:nvPicPr>
          <p:cNvPr id="5" name="Hình ảnh 4">
            <a:extLst>
              <a:ext uri="{FF2B5EF4-FFF2-40B4-BE49-F238E27FC236}">
                <a16:creationId xmlns:a16="http://schemas.microsoft.com/office/drawing/2014/main" id="{459D489B-DE77-9B9F-4DC1-E9D4677BCA5E}"/>
              </a:ext>
            </a:extLst>
          </p:cNvPr>
          <p:cNvPicPr>
            <a:picLocks noChangeAspect="1"/>
          </p:cNvPicPr>
          <p:nvPr/>
        </p:nvPicPr>
        <p:blipFill>
          <a:blip r:embed="rId3"/>
          <a:stretch>
            <a:fillRect/>
          </a:stretch>
        </p:blipFill>
        <p:spPr>
          <a:xfrm>
            <a:off x="3458581" y="1473060"/>
            <a:ext cx="11370837" cy="7340879"/>
          </a:xfrm>
          <a:prstGeom prst="rect">
            <a:avLst/>
          </a:prstGeom>
        </p:spPr>
      </p:pic>
    </p:spTree>
    <p:extLst>
      <p:ext uri="{BB962C8B-B14F-4D97-AF65-F5344CB8AC3E}">
        <p14:creationId xmlns:p14="http://schemas.microsoft.com/office/powerpoint/2010/main" val="115244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7D5B950-D3C2-225A-4184-E94859F524DB}"/>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3067B4C2-CF88-DD74-272B-77262226C1EB}"/>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Sequence diagram </a:t>
            </a:r>
          </a:p>
        </p:txBody>
      </p:sp>
      <p:pic>
        <p:nvPicPr>
          <p:cNvPr id="5" name="Hình ảnh 4">
            <a:extLst>
              <a:ext uri="{FF2B5EF4-FFF2-40B4-BE49-F238E27FC236}">
                <a16:creationId xmlns:a16="http://schemas.microsoft.com/office/drawing/2014/main" id="{93D563E4-9B49-9291-854A-8B1F2A147950}"/>
              </a:ext>
            </a:extLst>
          </p:cNvPr>
          <p:cNvPicPr>
            <a:picLocks noChangeAspect="1"/>
          </p:cNvPicPr>
          <p:nvPr/>
        </p:nvPicPr>
        <p:blipFill>
          <a:blip r:embed="rId3"/>
          <a:stretch>
            <a:fillRect/>
          </a:stretch>
        </p:blipFill>
        <p:spPr>
          <a:xfrm>
            <a:off x="4566809" y="808582"/>
            <a:ext cx="9959043" cy="8458366"/>
          </a:xfrm>
          <a:prstGeom prst="rect">
            <a:avLst/>
          </a:prstGeom>
        </p:spPr>
      </p:pic>
    </p:spTree>
    <p:extLst>
      <p:ext uri="{BB962C8B-B14F-4D97-AF65-F5344CB8AC3E}">
        <p14:creationId xmlns:p14="http://schemas.microsoft.com/office/powerpoint/2010/main" val="791124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CF38C810-BDBD-9391-797C-FE9BFBA5BE2F}"/>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EAD15F6B-9DDA-B8C1-4D11-4136ABD69504}"/>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Activity diagram </a:t>
            </a:r>
          </a:p>
        </p:txBody>
      </p:sp>
      <p:pic>
        <p:nvPicPr>
          <p:cNvPr id="5" name="Hình ảnh 4">
            <a:extLst>
              <a:ext uri="{FF2B5EF4-FFF2-40B4-BE49-F238E27FC236}">
                <a16:creationId xmlns:a16="http://schemas.microsoft.com/office/drawing/2014/main" id="{600F8B14-AA93-5F4E-6264-74454E37A115}"/>
              </a:ext>
            </a:extLst>
          </p:cNvPr>
          <p:cNvPicPr>
            <a:picLocks noChangeAspect="1"/>
          </p:cNvPicPr>
          <p:nvPr/>
        </p:nvPicPr>
        <p:blipFill>
          <a:blip r:embed="rId3"/>
          <a:stretch>
            <a:fillRect/>
          </a:stretch>
        </p:blipFill>
        <p:spPr>
          <a:xfrm>
            <a:off x="4652944" y="599769"/>
            <a:ext cx="8982111" cy="8429931"/>
          </a:xfrm>
          <a:prstGeom prst="rect">
            <a:avLst/>
          </a:prstGeom>
        </p:spPr>
      </p:pic>
    </p:spTree>
    <p:extLst>
      <p:ext uri="{BB962C8B-B14F-4D97-AF65-F5344CB8AC3E}">
        <p14:creationId xmlns:p14="http://schemas.microsoft.com/office/powerpoint/2010/main" val="348740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D9B5F9A-4B6D-D279-F6E9-B4071121F9B2}"/>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12EE99F9-D648-D267-7DD0-75FD56C8C140}"/>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Swimlane diagram </a:t>
            </a:r>
          </a:p>
        </p:txBody>
      </p:sp>
      <p:pic>
        <p:nvPicPr>
          <p:cNvPr id="4" name="Hình ảnh 3">
            <a:extLst>
              <a:ext uri="{FF2B5EF4-FFF2-40B4-BE49-F238E27FC236}">
                <a16:creationId xmlns:a16="http://schemas.microsoft.com/office/drawing/2014/main" id="{75EF2138-E060-415C-FBB2-B637A4F65161}"/>
              </a:ext>
            </a:extLst>
          </p:cNvPr>
          <p:cNvPicPr>
            <a:picLocks noChangeAspect="1"/>
          </p:cNvPicPr>
          <p:nvPr/>
        </p:nvPicPr>
        <p:blipFill>
          <a:blip r:embed="rId3"/>
          <a:stretch>
            <a:fillRect/>
          </a:stretch>
        </p:blipFill>
        <p:spPr>
          <a:xfrm>
            <a:off x="1093873" y="1625110"/>
            <a:ext cx="16100254" cy="7036780"/>
          </a:xfrm>
          <a:prstGeom prst="rect">
            <a:avLst/>
          </a:prstGeom>
        </p:spPr>
      </p:pic>
    </p:spTree>
    <p:extLst>
      <p:ext uri="{BB962C8B-B14F-4D97-AF65-F5344CB8AC3E}">
        <p14:creationId xmlns:p14="http://schemas.microsoft.com/office/powerpoint/2010/main" val="1815993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DA6051D4-8B8C-9238-D3C7-AD744053039D}"/>
            </a:ext>
          </a:extLst>
        </p:cNvPr>
        <p:cNvGrpSpPr/>
        <p:nvPr/>
      </p:nvGrpSpPr>
      <p:grpSpPr>
        <a:xfrm>
          <a:off x="0" y="0"/>
          <a:ext cx="0" cy="0"/>
          <a:chOff x="0" y="0"/>
          <a:chExt cx="0" cy="0"/>
        </a:xfrm>
      </p:grpSpPr>
      <p:grpSp>
        <p:nvGrpSpPr>
          <p:cNvPr id="2" name="Nhóm 1">
            <a:extLst>
              <a:ext uri="{FF2B5EF4-FFF2-40B4-BE49-F238E27FC236}">
                <a16:creationId xmlns:a16="http://schemas.microsoft.com/office/drawing/2014/main" id="{D2280E33-A3C5-AC24-A973-5BEE6F3E40B1}"/>
              </a:ext>
            </a:extLst>
          </p:cNvPr>
          <p:cNvGrpSpPr/>
          <p:nvPr/>
        </p:nvGrpSpPr>
        <p:grpSpPr>
          <a:xfrm>
            <a:off x="579344" y="803850"/>
            <a:ext cx="17129312" cy="8679299"/>
            <a:chOff x="1093694" y="434083"/>
            <a:chExt cx="17129312" cy="8679299"/>
          </a:xfrm>
        </p:grpSpPr>
        <p:sp>
          <p:nvSpPr>
            <p:cNvPr id="3" name="Hộp Văn bản 2">
              <a:extLst>
                <a:ext uri="{FF2B5EF4-FFF2-40B4-BE49-F238E27FC236}">
                  <a16:creationId xmlns:a16="http://schemas.microsoft.com/office/drawing/2014/main" id="{F7CD7B6C-CD9F-1218-7F02-E2528483306D}"/>
                </a:ext>
              </a:extLst>
            </p:cNvPr>
            <p:cNvSpPr txBox="1"/>
            <p:nvPr/>
          </p:nvSpPr>
          <p:spPr>
            <a:xfrm>
              <a:off x="1093694" y="434083"/>
              <a:ext cx="17129312" cy="707886"/>
            </a:xfrm>
            <a:prstGeom prst="rect">
              <a:avLst/>
            </a:prstGeom>
            <a:noFill/>
            <a:ln>
              <a:solidFill>
                <a:schemeClr val="tx1"/>
              </a:solidFill>
            </a:ln>
          </p:spPr>
          <p:txBody>
            <a:bodyPr wrap="square" rtlCol="0">
              <a:spAutoFit/>
            </a:bodyPr>
            <a:lstStyle/>
            <a:p>
              <a:r>
                <a:rPr lang="en-US" sz="4000">
                  <a:solidFill>
                    <a:srgbClr val="FF0000"/>
                  </a:solidFill>
                  <a:latin typeface="Times New Roman" panose="02020603050405020304" pitchFamily="18" charset="0"/>
                  <a:cs typeface="Times New Roman" panose="02020603050405020304" pitchFamily="18" charset="0"/>
                </a:rPr>
                <a:t>Use Case: Cập Nhật Số Ngày Làm Việc</a:t>
              </a:r>
            </a:p>
          </p:txBody>
        </p:sp>
        <p:sp>
          <p:nvSpPr>
            <p:cNvPr id="25" name="Hộp Văn bản 24">
              <a:extLst>
                <a:ext uri="{FF2B5EF4-FFF2-40B4-BE49-F238E27FC236}">
                  <a16:creationId xmlns:a16="http://schemas.microsoft.com/office/drawing/2014/main" id="{1E4F3C25-A895-4166-F4B3-C19411D5873C}"/>
                </a:ext>
              </a:extLst>
            </p:cNvPr>
            <p:cNvSpPr txBox="1"/>
            <p:nvPr/>
          </p:nvSpPr>
          <p:spPr>
            <a:xfrm>
              <a:off x="1093694" y="1141969"/>
              <a:ext cx="17129312" cy="7971413"/>
            </a:xfrm>
            <a:prstGeom prst="rect">
              <a:avLst/>
            </a:prstGeom>
            <a:noFill/>
            <a:ln>
              <a:solidFill>
                <a:schemeClr val="tx1"/>
              </a:solidFill>
            </a:ln>
          </p:spPr>
          <p:txBody>
            <a:bodyPr wrap="square" rtlCol="0">
              <a:spAutoFit/>
            </a:bodyPr>
            <a:lstStyle/>
            <a:p>
              <a:pPr algn="just"/>
              <a:r>
                <a:rPr lang="vi-VN" sz="3200">
                  <a:latin typeface="Times New Roman" panose="02020603050405020304" pitchFamily="18" charset="0"/>
                  <a:cs typeface="Times New Roman" panose="02020603050405020304" pitchFamily="18" charset="0"/>
                </a:rPr>
                <a:t>Actor chính: Nhân viên</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Actor phụ: Quản lý nhân sự, Hệ thống, Cơ sở dữ liệu</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Mô tả</a:t>
              </a:r>
              <a:r>
                <a:rPr lang="vi-VN" sz="3200">
                  <a:latin typeface="Times New Roman" panose="02020603050405020304" pitchFamily="18" charset="0"/>
                  <a:cs typeface="Times New Roman" panose="02020603050405020304" pitchFamily="18" charset="0"/>
                </a:rPr>
                <a:t>: Nhân viên gửi yêu cầu cập nhật số ngày làm việc, hệ thống xử lý và cập nhật nếu được quản lý nhân sự phê duyệt.</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Tiền điều kiện</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đã đăng nhập vào hệ thống.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Hệ thống hiển thị form nhập số ngày làm việc.</a:t>
              </a:r>
            </a:p>
            <a:p>
              <a:pPr algn="just"/>
              <a:r>
                <a:rPr lang="vi-VN" sz="3200">
                  <a:latin typeface="Times New Roman" panose="02020603050405020304" pitchFamily="18" charset="0"/>
                  <a:cs typeface="Times New Roman" panose="02020603050405020304" pitchFamily="18" charset="0"/>
                </a:rPr>
                <a:t>Luồng sự kiện chính</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Nhân viên chọn Cập nhật số ngày làm việc → Nhập dữ liệu → Gửi yêu cầu.</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Hệ thống kiểm tra:</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Hợp lệ → Gửi đến quản lý nhân sự</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Không hợp lệ → Hiển thị lỗi, yêu cầu nhập lại.</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Quản lý phê duyệt hoặc từ chối:</a:t>
              </a:r>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Phê duyệt → Hệ thống cập nhật, lưu lịch sử, gửi thông báo thành công.</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 </a:t>
              </a:r>
              <a:r>
                <a:rPr lang="vi-VN" sz="3200">
                  <a:latin typeface="Times New Roman" panose="02020603050405020304" pitchFamily="18" charset="0"/>
                  <a:cs typeface="Times New Roman" panose="02020603050405020304" pitchFamily="18" charset="0"/>
                </a:rPr>
                <a:t>Từ chối → Hệ thống thông báo từ chối.</a:t>
              </a:r>
              <a:endParaRPr lang="en-US" sz="3200">
                <a:latin typeface="Times New Roman" panose="02020603050405020304" pitchFamily="18" charset="0"/>
                <a:cs typeface="Times New Roman" panose="02020603050405020304" pitchFamily="18" charset="0"/>
              </a:endParaRPr>
            </a:p>
            <a:p>
              <a:pPr algn="just"/>
              <a:r>
                <a:rPr lang="vi-VN" sz="3200">
                  <a:latin typeface="Times New Roman" panose="02020603050405020304" pitchFamily="18" charset="0"/>
                  <a:cs typeface="Times New Roman" panose="02020603050405020304" pitchFamily="18" charset="0"/>
                </a:rPr>
                <a:t>Luồng ngoại lệ</a:t>
              </a:r>
              <a:r>
                <a:rPr lang="en-US" sz="3200">
                  <a:latin typeface="Times New Roman" panose="02020603050405020304" pitchFamily="18" charset="0"/>
                  <a:cs typeface="Times New Roman" panose="02020603050405020304" pitchFamily="18" charset="0"/>
                </a:rPr>
                <a:t>: - Nhập sai dữ liệu → Báo lỗi.</a:t>
              </a:r>
            </a:p>
            <a:p>
              <a:pPr algn="just"/>
              <a:r>
                <a:rPr lang="en-US" sz="3200">
                  <a:latin typeface="Times New Roman" panose="02020603050405020304" pitchFamily="18" charset="0"/>
                  <a:cs typeface="Times New Roman" panose="02020603050405020304" pitchFamily="18" charset="0"/>
                </a:rPr>
                <a:t>                          - Lỗi hệ thống/CSDL → Yêu cầu thử lại.</a:t>
              </a:r>
            </a:p>
            <a:p>
              <a:pPr algn="just"/>
              <a:r>
                <a:rPr lang="vi-VN" sz="3200">
                  <a:latin typeface="Times New Roman" panose="02020603050405020304" pitchFamily="18" charset="0"/>
                  <a:cs typeface="Times New Roman" panose="02020603050405020304" pitchFamily="18" charset="0"/>
                </a:rPr>
                <a:t>Hậu điều kiện</a:t>
              </a:r>
              <a:r>
                <a:rPr lang="en-US" sz="3200">
                  <a:latin typeface="Times New Roman" panose="02020603050405020304" pitchFamily="18" charset="0"/>
                  <a:cs typeface="Times New Roman" panose="02020603050405020304" pitchFamily="18" charset="0"/>
                </a:rPr>
                <a:t>: - Nếu duyệt: Cập nhật số ngày làm việc.</a:t>
              </a:r>
            </a:p>
            <a:p>
              <a:pPr algn="just"/>
              <a:r>
                <a:rPr lang="en-US" sz="3200">
                  <a:latin typeface="Times New Roman" panose="02020603050405020304" pitchFamily="18" charset="0"/>
                  <a:cs typeface="Times New Roman" panose="02020603050405020304" pitchFamily="18" charset="0"/>
                </a:rPr>
                <a:t>                         - Nếu từ chối: Không thay đổi dữ liệu.</a:t>
              </a:r>
            </a:p>
          </p:txBody>
        </p:sp>
      </p:grpSp>
    </p:spTree>
    <p:extLst>
      <p:ext uri="{BB962C8B-B14F-4D97-AF65-F5344CB8AC3E}">
        <p14:creationId xmlns:p14="http://schemas.microsoft.com/office/powerpoint/2010/main" val="3699850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a:extLst>
            <a:ext uri="{FF2B5EF4-FFF2-40B4-BE49-F238E27FC236}">
              <a16:creationId xmlns:a16="http://schemas.microsoft.com/office/drawing/2014/main" id="{88EDD97F-F988-0536-03E9-EDE73E372D5B}"/>
            </a:ext>
          </a:extLst>
        </p:cNvPr>
        <p:cNvGrpSpPr/>
        <p:nvPr/>
      </p:nvGrpSpPr>
      <p:grpSpPr>
        <a:xfrm>
          <a:off x="0" y="0"/>
          <a:ext cx="0" cy="0"/>
          <a:chOff x="0" y="0"/>
          <a:chExt cx="0" cy="0"/>
        </a:xfrm>
      </p:grpSpPr>
      <p:cxnSp>
        <p:nvCxnSpPr>
          <p:cNvPr id="81" name="Straight Connector 8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679577" cy="1028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
            <a:ext cx="1355652" cy="981551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4294" y="8686801"/>
            <a:ext cx="9429752" cy="16002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94446" y="8772525"/>
            <a:ext cx="5593554" cy="1514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314737" y="2471738"/>
            <a:ext cx="973263" cy="78152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6172331" y="0"/>
            <a:ext cx="2115669" cy="638751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794082" y="-7144"/>
            <a:ext cx="8493918" cy="13979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95" name="Rectangle 9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a:solidFill>
                <a:prstClr val="white"/>
              </a:solidFill>
              <a:latin typeface="Sitka Text"/>
            </a:endParaRPr>
          </a:p>
        </p:txBody>
      </p:sp>
      <p:sp>
        <p:nvSpPr>
          <p:cNvPr id="3" name="Hộp Văn bản 2">
            <a:extLst>
              <a:ext uri="{FF2B5EF4-FFF2-40B4-BE49-F238E27FC236}">
                <a16:creationId xmlns:a16="http://schemas.microsoft.com/office/drawing/2014/main" id="{366814AC-6436-22C6-0D53-1214FD378532}"/>
              </a:ext>
            </a:extLst>
          </p:cNvPr>
          <p:cNvSpPr txBox="1"/>
          <p:nvPr/>
        </p:nvSpPr>
        <p:spPr>
          <a:xfrm>
            <a:off x="188159" y="3606523"/>
            <a:ext cx="5658914" cy="2602466"/>
          </a:xfrm>
          <a:prstGeom prst="rect">
            <a:avLst/>
          </a:prstGeom>
        </p:spPr>
        <p:txBody>
          <a:bodyPr vert="horz" lIns="137160" tIns="68580" rIns="137160" bIns="68580" rtlCol="0" anchor="b">
            <a:normAutofit/>
          </a:bodyPr>
          <a:lstStyle/>
          <a:p>
            <a:pPr indent="-342900" algn="ctr" defTabSz="1371600">
              <a:lnSpc>
                <a:spcPct val="90000"/>
              </a:lnSpc>
              <a:spcBef>
                <a:spcPct val="0"/>
              </a:spcBef>
              <a:spcAft>
                <a:spcPts val="900"/>
              </a:spcAft>
              <a:buClrTx/>
              <a:buSzPct val="80000"/>
            </a:pPr>
            <a:r>
              <a:rPr lang="en-US" sz="8000" kern="1200" cap="all">
                <a:solidFill>
                  <a:schemeClr val="tx2">
                    <a:lumMod val="50000"/>
                    <a:lumOff val="50000"/>
                  </a:schemeClr>
                </a:solidFill>
                <a:latin typeface="Times New Roman" panose="02020603050405020304" pitchFamily="18" charset="0"/>
                <a:ea typeface="+mn-ea"/>
                <a:cs typeface="Times New Roman" panose="02020603050405020304" pitchFamily="18" charset="0"/>
              </a:rPr>
              <a:t>6. Class Diagram</a:t>
            </a:r>
          </a:p>
        </p:txBody>
      </p:sp>
      <p:cxnSp>
        <p:nvCxnSpPr>
          <p:cNvPr id="97" name="Straight Connector 9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7051" y="0"/>
            <a:ext cx="9830949" cy="53139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76663" y="7175054"/>
            <a:ext cx="8011340" cy="31119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5032461" y="0"/>
            <a:ext cx="1902263" cy="10287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Hình ảnh 3" descr="Ảnh có chứa văn bản, biểu đồ, Phông chữ, Song song&#10;&#10;Nội dung do AI tạo ra có thể không chính xác.">
            <a:extLst>
              <a:ext uri="{FF2B5EF4-FFF2-40B4-BE49-F238E27FC236}">
                <a16:creationId xmlns:a16="http://schemas.microsoft.com/office/drawing/2014/main" id="{2931622F-C4C6-7C33-B6C5-3F1C80D2A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556" y="1235869"/>
            <a:ext cx="12356147" cy="7815263"/>
          </a:xfrm>
          <a:prstGeom prst="rect">
            <a:avLst/>
          </a:prstGeom>
        </p:spPr>
      </p:pic>
    </p:spTree>
    <p:extLst>
      <p:ext uri="{BB962C8B-B14F-4D97-AF65-F5344CB8AC3E}">
        <p14:creationId xmlns:p14="http://schemas.microsoft.com/office/powerpoint/2010/main" val="386810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99"/>
        <p:cNvGrpSpPr/>
        <p:nvPr/>
      </p:nvGrpSpPr>
      <p:grpSpPr>
        <a:xfrm>
          <a:off x="0" y="0"/>
          <a:ext cx="0" cy="0"/>
          <a:chOff x="0" y="0"/>
          <a:chExt cx="0" cy="0"/>
        </a:xfrm>
      </p:grpSpPr>
      <p:sp>
        <p:nvSpPr>
          <p:cNvPr id="102" name="Google Shape;102;p14"/>
          <p:cNvSpPr txBox="1"/>
          <p:nvPr/>
        </p:nvSpPr>
        <p:spPr>
          <a:xfrm>
            <a:off x="687607" y="1034715"/>
            <a:ext cx="6833938" cy="1301895"/>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None/>
            </a:pPr>
            <a:endParaRPr/>
          </a:p>
          <a:p>
            <a:pPr marL="0" marR="0" lvl="0" indent="0" algn="ctr" rtl="0">
              <a:lnSpc>
                <a:spcPct val="90000"/>
              </a:lnSpc>
              <a:spcBef>
                <a:spcPts val="0"/>
              </a:spcBef>
              <a:spcAft>
                <a:spcPts val="0"/>
              </a:spcAft>
              <a:buNone/>
            </a:pPr>
            <a:r>
              <a:rPr lang="en-US" sz="8000" b="1" i="0" u="none" strike="noStrike" cap="none">
                <a:solidFill>
                  <a:srgbClr val="79A1BF"/>
                </a:solidFill>
                <a:latin typeface="Times New Roman" panose="02020603050405020304" pitchFamily="18" charset="0"/>
                <a:ea typeface="Ubuntu"/>
                <a:cs typeface="Times New Roman" panose="02020603050405020304" pitchFamily="18" charset="0"/>
                <a:sym typeface="Ubuntu"/>
              </a:rPr>
              <a:t>Mục tiêu dự án</a:t>
            </a:r>
            <a:endParaRPr sz="8000">
              <a:solidFill>
                <a:srgbClr val="79A1BF"/>
              </a:solidFill>
              <a:latin typeface="Times New Roman" panose="02020603050405020304" pitchFamily="18" charset="0"/>
              <a:cs typeface="Times New Roman" panose="02020603050405020304" pitchFamily="18" charset="0"/>
            </a:endParaRPr>
          </a:p>
        </p:txBody>
      </p:sp>
      <p:grpSp>
        <p:nvGrpSpPr>
          <p:cNvPr id="2" name="Nhóm 1">
            <a:extLst>
              <a:ext uri="{FF2B5EF4-FFF2-40B4-BE49-F238E27FC236}">
                <a16:creationId xmlns:a16="http://schemas.microsoft.com/office/drawing/2014/main" id="{29B2FACA-DB3A-AFD8-0063-B0B059425A67}"/>
              </a:ext>
            </a:extLst>
          </p:cNvPr>
          <p:cNvGrpSpPr/>
          <p:nvPr/>
        </p:nvGrpSpPr>
        <p:grpSpPr>
          <a:xfrm>
            <a:off x="1028700" y="3733905"/>
            <a:ext cx="6151752" cy="5262774"/>
            <a:chOff x="716694" y="3859712"/>
            <a:chExt cx="6151752" cy="5262774"/>
          </a:xfrm>
        </p:grpSpPr>
        <p:pic>
          <p:nvPicPr>
            <p:cNvPr id="101" name="Google Shape;101;p14"/>
            <p:cNvPicPr preferRelativeResize="0"/>
            <p:nvPr/>
          </p:nvPicPr>
          <p:blipFill rotWithShape="1">
            <a:blip r:embed="rId3">
              <a:alphaModFix/>
            </a:blip>
            <a:srcRect/>
            <a:stretch/>
          </p:blipFill>
          <p:spPr>
            <a:xfrm>
              <a:off x="4498667" y="4052591"/>
              <a:ext cx="1223083" cy="848185"/>
            </a:xfrm>
            <a:prstGeom prst="rect">
              <a:avLst/>
            </a:prstGeom>
            <a:noFill/>
            <a:ln>
              <a:noFill/>
            </a:ln>
          </p:spPr>
        </p:pic>
        <p:pic>
          <p:nvPicPr>
            <p:cNvPr id="112" name="Google Shape;112;p14"/>
            <p:cNvPicPr preferRelativeResize="0"/>
            <p:nvPr/>
          </p:nvPicPr>
          <p:blipFill rotWithShape="1">
            <a:blip r:embed="rId4">
              <a:alphaModFix/>
            </a:blip>
            <a:srcRect l="18397" r="15852"/>
            <a:stretch/>
          </p:blipFill>
          <p:spPr>
            <a:xfrm>
              <a:off x="716694" y="3859712"/>
              <a:ext cx="6151752" cy="5262774"/>
            </a:xfrm>
            <a:prstGeom prst="rect">
              <a:avLst/>
            </a:prstGeom>
            <a:noFill/>
            <a:ln>
              <a:noFill/>
            </a:ln>
          </p:spPr>
        </p:pic>
      </p:grpSp>
      <p:grpSp>
        <p:nvGrpSpPr>
          <p:cNvPr id="5" name="Nhóm 4">
            <a:extLst>
              <a:ext uri="{FF2B5EF4-FFF2-40B4-BE49-F238E27FC236}">
                <a16:creationId xmlns:a16="http://schemas.microsoft.com/office/drawing/2014/main" id="{1A91B88D-2E94-CE84-785C-64B1868CF686}"/>
              </a:ext>
            </a:extLst>
          </p:cNvPr>
          <p:cNvGrpSpPr/>
          <p:nvPr/>
        </p:nvGrpSpPr>
        <p:grpSpPr>
          <a:xfrm>
            <a:off x="8584122" y="1658790"/>
            <a:ext cx="9016271" cy="6232358"/>
            <a:chOff x="8525772" y="1034716"/>
            <a:chExt cx="9016271" cy="6232358"/>
          </a:xfrm>
        </p:grpSpPr>
        <p:sp>
          <p:nvSpPr>
            <p:cNvPr id="100" name="Google Shape;100;p14"/>
            <p:cNvSpPr/>
            <p:nvPr/>
          </p:nvSpPr>
          <p:spPr>
            <a:xfrm>
              <a:off x="8525772" y="1034716"/>
              <a:ext cx="9016271" cy="6232358"/>
            </a:xfrm>
            <a:custGeom>
              <a:avLst/>
              <a:gdLst/>
              <a:ahLst/>
              <a:cxnLst/>
              <a:rect l="l" t="t" r="r" b="b"/>
              <a:pathLst>
                <a:path w="4565728" h="1129879" extrusionOk="0">
                  <a:moveTo>
                    <a:pt x="16077" y="0"/>
                  </a:moveTo>
                  <a:lnTo>
                    <a:pt x="4549651" y="0"/>
                  </a:lnTo>
                  <a:cubicBezTo>
                    <a:pt x="4558530" y="0"/>
                    <a:pt x="4565728" y="7198"/>
                    <a:pt x="4565728" y="16077"/>
                  </a:cubicBezTo>
                  <a:lnTo>
                    <a:pt x="4565728" y="1113801"/>
                  </a:lnTo>
                  <a:cubicBezTo>
                    <a:pt x="4565728" y="1122681"/>
                    <a:pt x="4558530" y="1129879"/>
                    <a:pt x="4549651" y="1129879"/>
                  </a:cubicBezTo>
                  <a:lnTo>
                    <a:pt x="16077" y="1129879"/>
                  </a:lnTo>
                  <a:cubicBezTo>
                    <a:pt x="7198" y="1129879"/>
                    <a:pt x="0" y="1122681"/>
                    <a:pt x="0" y="1113801"/>
                  </a:cubicBezTo>
                  <a:lnTo>
                    <a:pt x="0" y="16077"/>
                  </a:lnTo>
                  <a:cubicBezTo>
                    <a:pt x="0" y="7198"/>
                    <a:pt x="7198" y="0"/>
                    <a:pt x="16077" y="0"/>
                  </a:cubicBezTo>
                  <a:close/>
                </a:path>
              </a:pathLst>
            </a:custGeom>
            <a:solidFill>
              <a:srgbClr val="FFFFFF"/>
            </a:solidFill>
            <a:ln w="381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Hộp Văn bản 3">
              <a:extLst>
                <a:ext uri="{FF2B5EF4-FFF2-40B4-BE49-F238E27FC236}">
                  <a16:creationId xmlns:a16="http://schemas.microsoft.com/office/drawing/2014/main" id="{0DDA7709-DDCE-FEE2-655B-0AF69076FAD2}"/>
                </a:ext>
              </a:extLst>
            </p:cNvPr>
            <p:cNvSpPr txBox="1"/>
            <p:nvPr/>
          </p:nvSpPr>
          <p:spPr>
            <a:xfrm>
              <a:off x="9144000" y="1612565"/>
              <a:ext cx="7820526" cy="4939814"/>
            </a:xfrm>
            <a:prstGeom prst="rect">
              <a:avLst/>
            </a:prstGeom>
            <a:noFill/>
          </p:spPr>
          <p:txBody>
            <a:bodyPr wrap="square" rtlCol="0">
              <a:spAutoFit/>
            </a:bodyPr>
            <a:lstStyle/>
            <a:p>
              <a:pPr marL="685800" indent="-685800" algn="just">
                <a:buFontTx/>
                <a:buChar char="-"/>
              </a:pPr>
              <a:r>
                <a:rPr lang="vi-VN" sz="4500">
                  <a:latin typeface="Times New Roman" panose="02020603050405020304" pitchFamily="18" charset="0"/>
                  <a:cs typeface="Times New Roman" panose="02020603050405020304" pitchFamily="18" charset="0"/>
                </a:rPr>
                <a:t>Xây dựng một phần mềm quản lí </a:t>
              </a:r>
              <a:r>
                <a:rPr lang="en-US" sz="4500">
                  <a:latin typeface="Times New Roman" panose="02020603050405020304" pitchFamily="18" charset="0"/>
                  <a:cs typeface="Times New Roman" panose="02020603050405020304" pitchFamily="18" charset="0"/>
                </a:rPr>
                <a:t>nhân sự </a:t>
              </a:r>
            </a:p>
            <a:p>
              <a:pPr marL="685800" indent="-685800" algn="just">
                <a:buFontTx/>
                <a:buChar char="-"/>
              </a:pPr>
              <a:r>
                <a:rPr lang="vi-VN" sz="4500">
                  <a:latin typeface="Times New Roman" panose="02020603050405020304" pitchFamily="18" charset="0"/>
                  <a:cs typeface="Times New Roman" panose="02020603050405020304" pitchFamily="18" charset="0"/>
                </a:rPr>
                <a:t>Thiết kế phần mềm với giao diện thân thiện, dễ sử dụng…​ ​ </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a:latin typeface="Times New Roman" panose="02020603050405020304" pitchFamily="18" charset="0"/>
                  <a:cs typeface="Times New Roman" panose="02020603050405020304" pitchFamily="18" charset="0"/>
                </a:rPr>
                <a:t>Rèn luyện tư duy phát triển phần mềm, kĩ năng làm việc nhóm, trao đổi thuyết trình</a:t>
              </a:r>
              <a:endParaRPr lang="en-US" sz="450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Bảng 4">
            <a:extLst>
              <a:ext uri="{FF2B5EF4-FFF2-40B4-BE49-F238E27FC236}">
                <a16:creationId xmlns:a16="http://schemas.microsoft.com/office/drawing/2014/main" id="{88DFBFF9-C273-C786-BA52-7BEA986457B8}"/>
              </a:ext>
            </a:extLst>
          </p:cNvPr>
          <p:cNvGraphicFramePr>
            <a:graphicFrameLocks noGrp="1"/>
          </p:cNvGraphicFramePr>
          <p:nvPr>
            <p:extLst>
              <p:ext uri="{D42A27DB-BD31-4B8C-83A1-F6EECF244321}">
                <p14:modId xmlns:p14="http://schemas.microsoft.com/office/powerpoint/2010/main" val="2038466015"/>
              </p:ext>
            </p:extLst>
          </p:nvPr>
        </p:nvGraphicFramePr>
        <p:xfrm>
          <a:off x="1833997" y="1294965"/>
          <a:ext cx="14620005" cy="7697070"/>
        </p:xfrm>
        <a:graphic>
          <a:graphicData uri="http://schemas.openxmlformats.org/drawingml/2006/table">
            <a:tbl>
              <a:tblPr>
                <a:tableStyleId>{284E427A-3D55-4303-BF80-6455036E1DE7}</a:tableStyleId>
              </a:tblPr>
              <a:tblGrid>
                <a:gridCol w="2924001">
                  <a:extLst>
                    <a:ext uri="{9D8B030D-6E8A-4147-A177-3AD203B41FA5}">
                      <a16:colId xmlns:a16="http://schemas.microsoft.com/office/drawing/2014/main" val="3778325121"/>
                    </a:ext>
                  </a:extLst>
                </a:gridCol>
                <a:gridCol w="2924001">
                  <a:extLst>
                    <a:ext uri="{9D8B030D-6E8A-4147-A177-3AD203B41FA5}">
                      <a16:colId xmlns:a16="http://schemas.microsoft.com/office/drawing/2014/main" val="3864763832"/>
                    </a:ext>
                  </a:extLst>
                </a:gridCol>
                <a:gridCol w="2924001">
                  <a:extLst>
                    <a:ext uri="{9D8B030D-6E8A-4147-A177-3AD203B41FA5}">
                      <a16:colId xmlns:a16="http://schemas.microsoft.com/office/drawing/2014/main" val="2472977535"/>
                    </a:ext>
                  </a:extLst>
                </a:gridCol>
                <a:gridCol w="2924001">
                  <a:extLst>
                    <a:ext uri="{9D8B030D-6E8A-4147-A177-3AD203B41FA5}">
                      <a16:colId xmlns:a16="http://schemas.microsoft.com/office/drawing/2014/main" val="128113526"/>
                    </a:ext>
                  </a:extLst>
                </a:gridCol>
                <a:gridCol w="2924001">
                  <a:extLst>
                    <a:ext uri="{9D8B030D-6E8A-4147-A177-3AD203B41FA5}">
                      <a16:colId xmlns:a16="http://schemas.microsoft.com/office/drawing/2014/main" val="4005169900"/>
                    </a:ext>
                  </a:extLst>
                </a:gridCol>
              </a:tblGrid>
              <a:tr h="520758">
                <a:tc>
                  <a:txBody>
                    <a:bodyPr/>
                    <a:lstStyle/>
                    <a:p>
                      <a:pPr algn="just"/>
                      <a:r>
                        <a:rPr lang="en-US" sz="2400" b="1" dirty="0"/>
                        <a:t>Quan </a:t>
                      </a:r>
                      <a:r>
                        <a:rPr lang="en-US" sz="2400" b="1" dirty="0" err="1"/>
                        <a:t>hệ</a:t>
                      </a:r>
                      <a:endParaRPr lang="en-US" sz="2400" dirty="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b="1"/>
                        <a:t>Bảng chính</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b="1"/>
                        <a:t>Bảng phụ</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b="1"/>
                        <a:t>Loại quan hệ</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b="1"/>
                        <a:t>Mô tả ngắn</a:t>
                      </a:r>
                      <a:endParaRPr lang="en-US" sz="2400">
                        <a:latin typeface="Times New Roman" panose="02020603050405020304" pitchFamily="18" charset="0"/>
                        <a:cs typeface="Times New Roman" panose="02020603050405020304" pitchFamily="18" charset="0"/>
                      </a:endParaRPr>
                    </a:p>
                  </a:txBody>
                  <a:tcPr marL="104078" marR="104078" marT="52038" marB="52038" anchor="ctr"/>
                </a:tc>
                <a:extLst>
                  <a:ext uri="{0D108BD9-81ED-4DB2-BD59-A6C34878D82A}">
                    <a16:rowId xmlns:a16="http://schemas.microsoft.com/office/drawing/2014/main" val="761911001"/>
                  </a:ext>
                </a:extLst>
              </a:tr>
              <a:tr h="927036">
                <a:tc>
                  <a:txBody>
                    <a:bodyPr/>
                    <a:lstStyle/>
                    <a:p>
                      <a:pPr algn="just"/>
                      <a:r>
                        <a:rPr lang="vi-VN" sz="2400" dirty="0"/>
                        <a:t>Người dùng &amp; Vai trò</a:t>
                      </a:r>
                      <a:endParaRPr lang="vi-VN" sz="2400" dirty="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dirty="0"/>
                        <a:t>User</a:t>
                      </a:r>
                      <a:endParaRPr lang="en-US" sz="2400" dirty="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Role</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1 - 1</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vi-VN" sz="2400"/>
                        <a:t>Mỗi người dùng có một vai trò</a:t>
                      </a:r>
                      <a:endParaRPr lang="vi-VN" sz="2400">
                        <a:latin typeface="Times New Roman" panose="02020603050405020304" pitchFamily="18" charset="0"/>
                        <a:cs typeface="Times New Roman" panose="02020603050405020304" pitchFamily="18" charset="0"/>
                      </a:endParaRPr>
                    </a:p>
                  </a:txBody>
                  <a:tcPr marL="104078" marR="104078" marT="52038" marB="52038" anchor="ctr"/>
                </a:tc>
                <a:extLst>
                  <a:ext uri="{0D108BD9-81ED-4DB2-BD59-A6C34878D82A}">
                    <a16:rowId xmlns:a16="http://schemas.microsoft.com/office/drawing/2014/main" val="1867722400"/>
                  </a:ext>
                </a:extLst>
              </a:tr>
              <a:tr h="1338516">
                <a:tc>
                  <a:txBody>
                    <a:bodyPr/>
                    <a:lstStyle/>
                    <a:p>
                      <a:pPr algn="just"/>
                      <a:r>
                        <a:rPr lang="en-US" sz="2400" dirty="0"/>
                        <a:t>Kế </a:t>
                      </a:r>
                      <a:r>
                        <a:rPr lang="en-US" sz="2400" dirty="0" err="1"/>
                        <a:t>thừa</a:t>
                      </a:r>
                      <a:r>
                        <a:rPr lang="en-US" sz="2400" dirty="0"/>
                        <a:t> User</a:t>
                      </a:r>
                      <a:endParaRPr lang="en-US" sz="2400" dirty="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dirty="0"/>
                        <a:t>User</a:t>
                      </a:r>
                      <a:endParaRPr lang="en-US" sz="2400" dirty="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Employee, Manager</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1 - 1</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User có thể là Employee hoặc Manager</a:t>
                      </a:r>
                      <a:endParaRPr lang="en-US" sz="2400">
                        <a:latin typeface="Times New Roman" panose="02020603050405020304" pitchFamily="18" charset="0"/>
                        <a:cs typeface="Times New Roman" panose="02020603050405020304" pitchFamily="18" charset="0"/>
                      </a:endParaRPr>
                    </a:p>
                  </a:txBody>
                  <a:tcPr marL="104078" marR="104078" marT="52038" marB="52038" anchor="ctr"/>
                </a:tc>
                <a:extLst>
                  <a:ext uri="{0D108BD9-81ED-4DB2-BD59-A6C34878D82A}">
                    <a16:rowId xmlns:a16="http://schemas.microsoft.com/office/drawing/2014/main" val="1194044540"/>
                  </a:ext>
                </a:extLst>
              </a:tr>
              <a:tr h="1338516">
                <a:tc>
                  <a:txBody>
                    <a:bodyPr/>
                    <a:lstStyle/>
                    <a:p>
                      <a:pPr algn="just"/>
                      <a:r>
                        <a:rPr lang="en-US" sz="2400"/>
                        <a:t>Quản lý nhân viên</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Manager</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Employee</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1 - N</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Một quản lý có thể quản lý nhiều nhân viên</a:t>
                      </a:r>
                      <a:endParaRPr lang="en-US" sz="2400">
                        <a:latin typeface="Times New Roman" panose="02020603050405020304" pitchFamily="18" charset="0"/>
                        <a:cs typeface="Times New Roman" panose="02020603050405020304" pitchFamily="18" charset="0"/>
                      </a:endParaRPr>
                    </a:p>
                  </a:txBody>
                  <a:tcPr marL="104078" marR="104078" marT="52038" marB="52038" anchor="ctr"/>
                </a:tc>
                <a:extLst>
                  <a:ext uri="{0D108BD9-81ED-4DB2-BD59-A6C34878D82A}">
                    <a16:rowId xmlns:a16="http://schemas.microsoft.com/office/drawing/2014/main" val="3882755200"/>
                  </a:ext>
                </a:extLst>
              </a:tr>
              <a:tr h="927036">
                <a:tc>
                  <a:txBody>
                    <a:bodyPr/>
                    <a:lstStyle/>
                    <a:p>
                      <a:pPr algn="just"/>
                      <a:r>
                        <a:rPr lang="en-US" sz="2400"/>
                        <a:t>Phúc lợi nhân viên</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Employee</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Welfare</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N - M</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Nhân viên nhận nhiều phúc lợi</a:t>
                      </a:r>
                      <a:endParaRPr lang="en-US" sz="2400">
                        <a:latin typeface="Times New Roman" panose="02020603050405020304" pitchFamily="18" charset="0"/>
                        <a:cs typeface="Times New Roman" panose="02020603050405020304" pitchFamily="18" charset="0"/>
                      </a:endParaRPr>
                    </a:p>
                  </a:txBody>
                  <a:tcPr marL="104078" marR="104078" marT="52038" marB="52038" anchor="ctr"/>
                </a:tc>
                <a:extLst>
                  <a:ext uri="{0D108BD9-81ED-4DB2-BD59-A6C34878D82A}">
                    <a16:rowId xmlns:a16="http://schemas.microsoft.com/office/drawing/2014/main" val="3718054825"/>
                  </a:ext>
                </a:extLst>
              </a:tr>
              <a:tr h="1306692">
                <a:tc>
                  <a:txBody>
                    <a:bodyPr/>
                    <a:lstStyle/>
                    <a:p>
                      <a:pPr algn="just"/>
                      <a:r>
                        <a:rPr lang="en-US" sz="2400"/>
                        <a:t>Vi phạm nhân viên</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Employee</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Violation</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N - M</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Nhân viên có thể bị nhiều vi phạm</a:t>
                      </a:r>
                      <a:endParaRPr lang="en-US" sz="2400">
                        <a:latin typeface="Times New Roman" panose="02020603050405020304" pitchFamily="18" charset="0"/>
                        <a:cs typeface="Times New Roman" panose="02020603050405020304" pitchFamily="18" charset="0"/>
                      </a:endParaRPr>
                    </a:p>
                  </a:txBody>
                  <a:tcPr marL="104078" marR="104078" marT="52038" marB="52038" anchor="ctr"/>
                </a:tc>
                <a:extLst>
                  <a:ext uri="{0D108BD9-81ED-4DB2-BD59-A6C34878D82A}">
                    <a16:rowId xmlns:a16="http://schemas.microsoft.com/office/drawing/2014/main" val="3742519205"/>
                  </a:ext>
                </a:extLst>
              </a:tr>
              <a:tr h="1338516">
                <a:tc>
                  <a:txBody>
                    <a:bodyPr/>
                    <a:lstStyle/>
                    <a:p>
                      <a:pPr algn="just"/>
                      <a:r>
                        <a:rPr lang="en-US" sz="2400"/>
                        <a:t>Yêu cầu nghỉ phép</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Employee</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LeaveRequest</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a:t>1 - N</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dirty="0" err="1"/>
                        <a:t>Một</a:t>
                      </a:r>
                      <a:r>
                        <a:rPr lang="en-US" sz="2400" dirty="0"/>
                        <a:t> </a:t>
                      </a:r>
                      <a:r>
                        <a:rPr lang="en-US" sz="2400" dirty="0" err="1"/>
                        <a:t>nhân</a:t>
                      </a:r>
                      <a:r>
                        <a:rPr lang="en-US" sz="2400" dirty="0"/>
                        <a:t> </a:t>
                      </a:r>
                      <a:r>
                        <a:rPr lang="en-US" sz="2400" dirty="0" err="1"/>
                        <a:t>viên</a:t>
                      </a:r>
                      <a:r>
                        <a:rPr lang="en-US" sz="2400" dirty="0"/>
                        <a:t> </a:t>
                      </a:r>
                      <a:r>
                        <a:rPr lang="en-US" sz="2400" dirty="0" err="1"/>
                        <a:t>có</a:t>
                      </a:r>
                      <a:r>
                        <a:rPr lang="en-US" sz="2400" dirty="0"/>
                        <a:t> </a:t>
                      </a:r>
                      <a:r>
                        <a:rPr lang="en-US" sz="2400" dirty="0" err="1"/>
                        <a:t>nhiều</a:t>
                      </a:r>
                      <a:r>
                        <a:rPr lang="en-US" sz="2400" dirty="0"/>
                        <a:t> yêu </a:t>
                      </a:r>
                      <a:r>
                        <a:rPr lang="en-US" sz="2400" dirty="0" err="1"/>
                        <a:t>cầu</a:t>
                      </a:r>
                      <a:r>
                        <a:rPr lang="en-US" sz="2400" dirty="0"/>
                        <a:t> </a:t>
                      </a:r>
                      <a:r>
                        <a:rPr lang="en-US" sz="2400" dirty="0" err="1"/>
                        <a:t>nghỉ</a:t>
                      </a:r>
                      <a:r>
                        <a:rPr lang="en-US" sz="2400" dirty="0"/>
                        <a:t> </a:t>
                      </a:r>
                      <a:r>
                        <a:rPr lang="en-US" sz="2400" dirty="0" err="1"/>
                        <a:t>phép</a:t>
                      </a:r>
                      <a:endParaRPr lang="en-US" sz="2400" dirty="0">
                        <a:latin typeface="Times New Roman" panose="02020603050405020304" pitchFamily="18" charset="0"/>
                        <a:cs typeface="Times New Roman" panose="02020603050405020304" pitchFamily="18" charset="0"/>
                      </a:endParaRPr>
                    </a:p>
                  </a:txBody>
                  <a:tcPr marL="104078" marR="104078" marT="52038" marB="52038" anchor="ctr"/>
                </a:tc>
                <a:extLst>
                  <a:ext uri="{0D108BD9-81ED-4DB2-BD59-A6C34878D82A}">
                    <a16:rowId xmlns:a16="http://schemas.microsoft.com/office/drawing/2014/main" val="3898486361"/>
                  </a:ext>
                </a:extLst>
              </a:tr>
            </a:tbl>
          </a:graphicData>
        </a:graphic>
      </p:graphicFrame>
      <p:sp>
        <p:nvSpPr>
          <p:cNvPr id="6" name="Hộp Văn bản 5">
            <a:extLst>
              <a:ext uri="{FF2B5EF4-FFF2-40B4-BE49-F238E27FC236}">
                <a16:creationId xmlns:a16="http://schemas.microsoft.com/office/drawing/2014/main" id="{FCDB32C3-C994-2316-66DC-44903FEE11DC}"/>
              </a:ext>
            </a:extLst>
          </p:cNvPr>
          <p:cNvSpPr txBox="1"/>
          <p:nvPr/>
        </p:nvSpPr>
        <p:spPr>
          <a:xfrm>
            <a:off x="7085582" y="280901"/>
            <a:ext cx="4116833" cy="707886"/>
          </a:xfrm>
          <a:prstGeom prst="rect">
            <a:avLst/>
          </a:prstGeom>
          <a:noFill/>
        </p:spPr>
        <p:txBody>
          <a:bodyPr wrap="none" rtlCol="0">
            <a:spAutoFit/>
          </a:bodyPr>
          <a:lstStyle/>
          <a:p>
            <a:pPr algn="ctr" defTabSz="1371600">
              <a:buClrTx/>
            </a:pPr>
            <a:r>
              <a:rPr lang="en-US" sz="4000" kern="1200" dirty="0" err="1">
                <a:solidFill>
                  <a:prstClr val="black"/>
                </a:solidFill>
                <a:latin typeface="Times New Roman" panose="02020603050405020304" pitchFamily="18" charset="0"/>
                <a:ea typeface="+mn-ea"/>
                <a:cs typeface="Times New Roman" panose="02020603050405020304" pitchFamily="18" charset="0"/>
              </a:rPr>
              <a:t>Bảng</a:t>
            </a:r>
            <a:r>
              <a:rPr lang="en-US" sz="4000" kern="1200" dirty="0">
                <a:solidFill>
                  <a:prstClr val="black"/>
                </a:solidFill>
                <a:latin typeface="Times New Roman" panose="02020603050405020304" pitchFamily="18" charset="0"/>
                <a:ea typeface="+mn-ea"/>
                <a:cs typeface="Times New Roman" panose="02020603050405020304" pitchFamily="18" charset="0"/>
              </a:rPr>
              <a:t> </a:t>
            </a:r>
            <a:r>
              <a:rPr lang="en-US" sz="4000" kern="1200">
                <a:solidFill>
                  <a:prstClr val="black"/>
                </a:solidFill>
                <a:latin typeface="Times New Roman" panose="02020603050405020304" pitchFamily="18" charset="0"/>
                <a:ea typeface="+mn-ea"/>
                <a:cs typeface="Times New Roman" panose="02020603050405020304" pitchFamily="18" charset="0"/>
              </a:rPr>
              <a:t>Relationship </a:t>
            </a:r>
            <a:endParaRPr lang="en-US" sz="4000" kern="1200" dirty="0">
              <a:solidFill>
                <a:prstClr val="black"/>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303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434D6881-9FE9-2264-0B9D-350C90A23879}"/>
              </a:ext>
            </a:extLst>
          </p:cNvPr>
          <p:cNvSpPr txBox="1"/>
          <p:nvPr/>
        </p:nvSpPr>
        <p:spPr>
          <a:xfrm>
            <a:off x="1767156" y="625408"/>
            <a:ext cx="4828373" cy="707886"/>
          </a:xfrm>
          <a:prstGeom prst="rect">
            <a:avLst/>
          </a:prstGeom>
          <a:noFill/>
        </p:spPr>
        <p:txBody>
          <a:bodyPr wrap="none" rtlCol="0">
            <a:spAutoFit/>
          </a:bodyPr>
          <a:lstStyle/>
          <a:p>
            <a:pPr algn="ctr" defTabSz="1371600">
              <a:buClrTx/>
            </a:pPr>
            <a:r>
              <a:rPr lang="en-US" sz="4000" kern="1200" dirty="0">
                <a:solidFill>
                  <a:prstClr val="black"/>
                </a:solidFill>
                <a:latin typeface="Times New Roman" panose="02020603050405020304" pitchFamily="18" charset="0"/>
                <a:ea typeface="+mn-ea"/>
                <a:cs typeface="Times New Roman" panose="02020603050405020304" pitchFamily="18" charset="0"/>
              </a:rPr>
              <a:t>DATABASE DESIGN</a:t>
            </a:r>
          </a:p>
        </p:txBody>
      </p:sp>
      <p:sp>
        <p:nvSpPr>
          <p:cNvPr id="4" name="Hộp Văn bản 3">
            <a:extLst>
              <a:ext uri="{FF2B5EF4-FFF2-40B4-BE49-F238E27FC236}">
                <a16:creationId xmlns:a16="http://schemas.microsoft.com/office/drawing/2014/main" id="{1E51B1F8-25FB-CB9F-74F9-AC47FC52A2F7}"/>
              </a:ext>
            </a:extLst>
          </p:cNvPr>
          <p:cNvSpPr txBox="1"/>
          <p:nvPr/>
        </p:nvSpPr>
        <p:spPr>
          <a:xfrm>
            <a:off x="514001" y="2386202"/>
            <a:ext cx="7334684" cy="6567504"/>
          </a:xfrm>
          <a:prstGeom prst="rect">
            <a:avLst/>
          </a:prstGeom>
          <a:noFill/>
        </p:spPr>
        <p:txBody>
          <a:bodyPr wrap="square">
            <a:spAutoFit/>
          </a:bodyPr>
          <a:lstStyle/>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CREATE TABLE Role (</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a:t>
            </a:r>
            <a:r>
              <a:rPr lang="en-US" sz="2400" kern="1200" dirty="0" err="1">
                <a:solidFill>
                  <a:prstClr val="black"/>
                </a:solidFill>
                <a:latin typeface="Consolas" panose="020B0609020204030204" pitchFamily="49" charset="0"/>
                <a:ea typeface="+mn-ea"/>
                <a:cs typeface="Segoe UI" panose="020B0502040204020203" pitchFamily="34" charset="0"/>
              </a:rPr>
              <a:t>RoleId</a:t>
            </a:r>
            <a:r>
              <a:rPr lang="en-US" sz="2400" kern="1200" dirty="0">
                <a:solidFill>
                  <a:prstClr val="black"/>
                </a:solidFill>
                <a:latin typeface="Consolas" panose="020B0609020204030204" pitchFamily="49" charset="0"/>
                <a:ea typeface="+mn-ea"/>
                <a:cs typeface="Segoe UI" panose="020B0502040204020203" pitchFamily="34" charset="0"/>
              </a:rPr>
              <a:t> INT IDENTITY(1,1) PRIMARY KEY,</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a:t>
            </a:r>
            <a:r>
              <a:rPr lang="en-US" sz="2400" kern="1200" dirty="0" err="1">
                <a:solidFill>
                  <a:prstClr val="black"/>
                </a:solidFill>
                <a:latin typeface="Consolas" panose="020B0609020204030204" pitchFamily="49" charset="0"/>
                <a:ea typeface="+mn-ea"/>
                <a:cs typeface="Segoe UI" panose="020B0502040204020203" pitchFamily="34" charset="0"/>
              </a:rPr>
              <a:t>RoleName</a:t>
            </a:r>
            <a:r>
              <a:rPr lang="en-US" sz="2400" kern="1200" dirty="0">
                <a:solidFill>
                  <a:prstClr val="black"/>
                </a:solidFill>
                <a:latin typeface="Consolas" panose="020B0609020204030204" pitchFamily="49" charset="0"/>
                <a:ea typeface="+mn-ea"/>
                <a:cs typeface="Segoe UI" panose="020B0502040204020203" pitchFamily="34" charset="0"/>
              </a:rPr>
              <a:t> NVARCHAR(50) NOT NULL UNIQUE</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a:t>
            </a:r>
          </a:p>
          <a:p>
            <a:pPr defTabSz="1371600">
              <a:lnSpc>
                <a:spcPts val="2138"/>
              </a:lnSpc>
              <a:buClrTx/>
            </a:pPr>
            <a:br>
              <a:rPr lang="en-US" sz="2400" kern="1200" dirty="0">
                <a:solidFill>
                  <a:prstClr val="black"/>
                </a:solidFill>
                <a:latin typeface="Consolas" panose="020B0609020204030204" pitchFamily="49" charset="0"/>
                <a:ea typeface="+mn-ea"/>
                <a:cs typeface="Segoe UI" panose="020B0502040204020203" pitchFamily="34" charset="0"/>
              </a:rPr>
            </a:br>
            <a:r>
              <a:rPr lang="en-US" sz="2400" kern="1200" dirty="0">
                <a:solidFill>
                  <a:prstClr val="black"/>
                </a:solidFill>
                <a:latin typeface="Consolas" panose="020B0609020204030204" pitchFamily="49" charset="0"/>
                <a:ea typeface="+mn-ea"/>
                <a:cs typeface="Segoe UI" panose="020B0502040204020203" pitchFamily="34" charset="0"/>
              </a:rPr>
              <a:t>-- Insert data </a:t>
            </a:r>
            <a:r>
              <a:rPr lang="en-US" sz="2400" kern="1200" dirty="0" err="1">
                <a:solidFill>
                  <a:prstClr val="black"/>
                </a:solidFill>
                <a:latin typeface="Consolas" panose="020B0609020204030204" pitchFamily="49" charset="0"/>
                <a:ea typeface="+mn-ea"/>
                <a:cs typeface="Segoe UI" panose="020B0502040204020203" pitchFamily="34" charset="0"/>
              </a:rPr>
              <a:t>vào</a:t>
            </a:r>
            <a:r>
              <a:rPr lang="en-US" sz="2400" kern="1200" dirty="0">
                <a:solidFill>
                  <a:prstClr val="black"/>
                </a:solidFill>
                <a:latin typeface="Consolas" panose="020B0609020204030204" pitchFamily="49" charset="0"/>
                <a:ea typeface="+mn-ea"/>
                <a:cs typeface="Segoe UI" panose="020B0502040204020203" pitchFamily="34" charset="0"/>
              </a:rPr>
              <a:t> Role</a:t>
            </a:r>
          </a:p>
          <a:p>
            <a:pPr defTabSz="1371600">
              <a:lnSpc>
                <a:spcPts val="2138"/>
              </a:lnSpc>
              <a:buClrTx/>
            </a:pPr>
            <a:endParaRPr lang="en-US" sz="2400" kern="1200" dirty="0">
              <a:solidFill>
                <a:prstClr val="black"/>
              </a:solidFill>
              <a:latin typeface="Consolas" panose="020B0609020204030204" pitchFamily="49" charset="0"/>
              <a:ea typeface="+mn-ea"/>
              <a:cs typeface="Segoe UI" panose="020B0502040204020203" pitchFamily="34" charset="0"/>
            </a:endParaRP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INSERT INTO Role (</a:t>
            </a:r>
            <a:r>
              <a:rPr lang="en-US" sz="2400" kern="1200" dirty="0" err="1">
                <a:solidFill>
                  <a:prstClr val="black"/>
                </a:solidFill>
                <a:latin typeface="Consolas" panose="020B0609020204030204" pitchFamily="49" charset="0"/>
                <a:ea typeface="+mn-ea"/>
                <a:cs typeface="Segoe UI" panose="020B0502040204020203" pitchFamily="34" charset="0"/>
              </a:rPr>
              <a:t>RoleName</a:t>
            </a:r>
            <a:r>
              <a:rPr lang="en-US" sz="2400" kern="1200" dirty="0">
                <a:solidFill>
                  <a:prstClr val="black"/>
                </a:solidFill>
                <a:latin typeface="Consolas" panose="020B0609020204030204" pitchFamily="49" charset="0"/>
                <a:ea typeface="+mn-ea"/>
                <a:cs typeface="Segoe UI" panose="020B0502040204020203" pitchFamily="34" charset="0"/>
              </a:rPr>
              <a:t>) VALUES ('manager');</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INSERT INTO Role (</a:t>
            </a:r>
            <a:r>
              <a:rPr lang="en-US" sz="2400" kern="1200" dirty="0" err="1">
                <a:solidFill>
                  <a:prstClr val="black"/>
                </a:solidFill>
                <a:latin typeface="Consolas" panose="020B0609020204030204" pitchFamily="49" charset="0"/>
                <a:ea typeface="+mn-ea"/>
                <a:cs typeface="Segoe UI" panose="020B0502040204020203" pitchFamily="34" charset="0"/>
              </a:rPr>
              <a:t>RoleName</a:t>
            </a:r>
            <a:r>
              <a:rPr lang="en-US" sz="2400" kern="1200" dirty="0">
                <a:solidFill>
                  <a:prstClr val="black"/>
                </a:solidFill>
                <a:latin typeface="Consolas" panose="020B0609020204030204" pitchFamily="49" charset="0"/>
                <a:ea typeface="+mn-ea"/>
                <a:cs typeface="Segoe UI" panose="020B0502040204020203" pitchFamily="34" charset="0"/>
              </a:rPr>
              <a:t>) VALUES ('employee');</a:t>
            </a:r>
          </a:p>
          <a:p>
            <a:pPr defTabSz="1371600">
              <a:lnSpc>
                <a:spcPts val="2138"/>
              </a:lnSpc>
              <a:buClrTx/>
            </a:pPr>
            <a:br>
              <a:rPr lang="en-US" sz="2400" kern="1200" dirty="0">
                <a:solidFill>
                  <a:prstClr val="black"/>
                </a:solidFill>
                <a:latin typeface="Consolas" panose="020B0609020204030204" pitchFamily="49" charset="0"/>
                <a:ea typeface="+mn-ea"/>
                <a:cs typeface="Segoe UI" panose="020B0502040204020203" pitchFamily="34" charset="0"/>
              </a:rPr>
            </a:br>
            <a:r>
              <a:rPr lang="en-US" sz="2400" kern="1200" dirty="0">
                <a:solidFill>
                  <a:prstClr val="black"/>
                </a:solidFill>
                <a:latin typeface="Consolas" panose="020B0609020204030204" pitchFamily="49" charset="0"/>
                <a:ea typeface="+mn-ea"/>
                <a:cs typeface="Segoe UI" panose="020B0502040204020203" pitchFamily="34" charset="0"/>
              </a:rPr>
              <a:t>-- </a:t>
            </a:r>
            <a:r>
              <a:rPr lang="en-US" sz="2400" kern="1200" dirty="0" err="1">
                <a:solidFill>
                  <a:prstClr val="black"/>
                </a:solidFill>
                <a:latin typeface="Consolas" panose="020B0609020204030204" pitchFamily="49" charset="0"/>
                <a:ea typeface="+mn-ea"/>
                <a:cs typeface="Segoe UI" panose="020B0502040204020203" pitchFamily="34" charset="0"/>
              </a:rPr>
              <a:t>Tạo</a:t>
            </a:r>
            <a:r>
              <a:rPr lang="en-US" sz="2400" kern="1200" dirty="0">
                <a:solidFill>
                  <a:prstClr val="black"/>
                </a:solidFill>
                <a:latin typeface="Consolas" panose="020B0609020204030204" pitchFamily="49" charset="0"/>
                <a:ea typeface="+mn-ea"/>
                <a:cs typeface="Segoe UI" panose="020B0502040204020203" pitchFamily="34" charset="0"/>
              </a:rPr>
              <a:t> </a:t>
            </a:r>
            <a:r>
              <a:rPr lang="en-US" sz="2400" kern="1200" dirty="0" err="1">
                <a:solidFill>
                  <a:prstClr val="black"/>
                </a:solidFill>
                <a:latin typeface="Consolas" panose="020B0609020204030204" pitchFamily="49" charset="0"/>
                <a:ea typeface="+mn-ea"/>
                <a:cs typeface="Segoe UI" panose="020B0502040204020203" pitchFamily="34" charset="0"/>
              </a:rPr>
              <a:t>bảng</a:t>
            </a:r>
            <a:r>
              <a:rPr lang="en-US" sz="2400" kern="1200" dirty="0">
                <a:solidFill>
                  <a:prstClr val="black"/>
                </a:solidFill>
                <a:latin typeface="Consolas" panose="020B0609020204030204" pitchFamily="49" charset="0"/>
                <a:ea typeface="+mn-ea"/>
                <a:cs typeface="Segoe UI" panose="020B0502040204020203" pitchFamily="34" charset="0"/>
              </a:rPr>
              <a:t> User</a:t>
            </a:r>
          </a:p>
          <a:p>
            <a:pPr defTabSz="1371600">
              <a:lnSpc>
                <a:spcPts val="2138"/>
              </a:lnSpc>
              <a:buClrTx/>
            </a:pPr>
            <a:endParaRPr lang="en-US" sz="2400" kern="1200" dirty="0">
              <a:solidFill>
                <a:prstClr val="black"/>
              </a:solidFill>
              <a:latin typeface="Consolas" panose="020B0609020204030204" pitchFamily="49" charset="0"/>
              <a:ea typeface="+mn-ea"/>
              <a:cs typeface="Segoe UI" panose="020B0502040204020203" pitchFamily="34" charset="0"/>
            </a:endParaRP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CREATE TABLE [User] (</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a:t>
            </a:r>
            <a:r>
              <a:rPr lang="en-US" sz="2400" kern="1200" dirty="0" err="1">
                <a:solidFill>
                  <a:prstClr val="black"/>
                </a:solidFill>
                <a:latin typeface="Consolas" panose="020B0609020204030204" pitchFamily="49" charset="0"/>
                <a:ea typeface="+mn-ea"/>
                <a:cs typeface="Segoe UI" panose="020B0502040204020203" pitchFamily="34" charset="0"/>
              </a:rPr>
              <a:t>UserId</a:t>
            </a:r>
            <a:r>
              <a:rPr lang="en-US" sz="2400" kern="1200" dirty="0">
                <a:solidFill>
                  <a:prstClr val="black"/>
                </a:solidFill>
                <a:latin typeface="Consolas" panose="020B0609020204030204" pitchFamily="49" charset="0"/>
                <a:ea typeface="+mn-ea"/>
                <a:cs typeface="Segoe UI" panose="020B0502040204020203" pitchFamily="34" charset="0"/>
              </a:rPr>
              <a:t> INT IDENTITY(1,1) PRIMARY KEY,</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Name NVARCHAR(100) NOT NULL,</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Email NVARCHAR(100) NOT NULL UNIQUE,</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a:t>
            </a:r>
            <a:r>
              <a:rPr lang="en-US" sz="2400" kern="1200" dirty="0" err="1">
                <a:solidFill>
                  <a:prstClr val="black"/>
                </a:solidFill>
                <a:latin typeface="Consolas" panose="020B0609020204030204" pitchFamily="49" charset="0"/>
                <a:ea typeface="+mn-ea"/>
                <a:cs typeface="Segoe UI" panose="020B0502040204020203" pitchFamily="34" charset="0"/>
              </a:rPr>
              <a:t>PasswordHash</a:t>
            </a:r>
            <a:r>
              <a:rPr lang="en-US" sz="2400" kern="1200" dirty="0">
                <a:solidFill>
                  <a:prstClr val="black"/>
                </a:solidFill>
                <a:latin typeface="Consolas" panose="020B0609020204030204" pitchFamily="49" charset="0"/>
                <a:ea typeface="+mn-ea"/>
                <a:cs typeface="Segoe UI" panose="020B0502040204020203" pitchFamily="34" charset="0"/>
              </a:rPr>
              <a:t> NVARCHAR(255) NOT NULL,</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a:t>
            </a:r>
            <a:r>
              <a:rPr lang="en-US" sz="2400" kern="1200" dirty="0" err="1">
                <a:solidFill>
                  <a:prstClr val="black"/>
                </a:solidFill>
                <a:latin typeface="Consolas" panose="020B0609020204030204" pitchFamily="49" charset="0"/>
                <a:ea typeface="+mn-ea"/>
                <a:cs typeface="Segoe UI" panose="020B0502040204020203" pitchFamily="34" charset="0"/>
              </a:rPr>
              <a:t>CreatedAt</a:t>
            </a:r>
            <a:r>
              <a:rPr lang="en-US" sz="2400" kern="1200" dirty="0">
                <a:solidFill>
                  <a:prstClr val="black"/>
                </a:solidFill>
                <a:latin typeface="Consolas" panose="020B0609020204030204" pitchFamily="49" charset="0"/>
                <a:ea typeface="+mn-ea"/>
                <a:cs typeface="Segoe UI" panose="020B0502040204020203" pitchFamily="34" charset="0"/>
              </a:rPr>
              <a:t> DATETIME DEFAULT GETDATE(),</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a:t>
            </a:r>
            <a:r>
              <a:rPr lang="en-US" sz="2400" kern="1200" dirty="0" err="1">
                <a:solidFill>
                  <a:prstClr val="black"/>
                </a:solidFill>
                <a:latin typeface="Consolas" panose="020B0609020204030204" pitchFamily="49" charset="0"/>
                <a:ea typeface="+mn-ea"/>
                <a:cs typeface="Segoe UI" panose="020B0502040204020203" pitchFamily="34" charset="0"/>
              </a:rPr>
              <a:t>RoleId</a:t>
            </a:r>
            <a:r>
              <a:rPr lang="en-US" sz="2400" kern="1200" dirty="0">
                <a:solidFill>
                  <a:prstClr val="black"/>
                </a:solidFill>
                <a:latin typeface="Consolas" panose="020B0609020204030204" pitchFamily="49" charset="0"/>
                <a:ea typeface="+mn-ea"/>
                <a:cs typeface="Segoe UI" panose="020B0502040204020203" pitchFamily="34" charset="0"/>
              </a:rPr>
              <a:t> INT,</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FOREIGN KEY (</a:t>
            </a:r>
            <a:r>
              <a:rPr lang="en-US" sz="2400" kern="1200" dirty="0" err="1">
                <a:solidFill>
                  <a:prstClr val="black"/>
                </a:solidFill>
                <a:latin typeface="Consolas" panose="020B0609020204030204" pitchFamily="49" charset="0"/>
                <a:ea typeface="+mn-ea"/>
                <a:cs typeface="Segoe UI" panose="020B0502040204020203" pitchFamily="34" charset="0"/>
              </a:rPr>
              <a:t>RoleId</a:t>
            </a:r>
            <a:r>
              <a:rPr lang="en-US" sz="2400" kern="1200" dirty="0">
                <a:solidFill>
                  <a:prstClr val="black"/>
                </a:solidFill>
                <a:latin typeface="Consolas" panose="020B0609020204030204" pitchFamily="49" charset="0"/>
                <a:ea typeface="+mn-ea"/>
                <a:cs typeface="Segoe UI" panose="020B0502040204020203" pitchFamily="34" charset="0"/>
              </a:rPr>
              <a:t>) REFERENCES Role(</a:t>
            </a:r>
            <a:r>
              <a:rPr lang="en-US" sz="2400" kern="1200" dirty="0" err="1">
                <a:solidFill>
                  <a:prstClr val="black"/>
                </a:solidFill>
                <a:latin typeface="Consolas" panose="020B0609020204030204" pitchFamily="49" charset="0"/>
                <a:ea typeface="+mn-ea"/>
                <a:cs typeface="Segoe UI" panose="020B0502040204020203" pitchFamily="34" charset="0"/>
              </a:rPr>
              <a:t>RoleId</a:t>
            </a:r>
            <a:r>
              <a:rPr lang="en-US" sz="2400" kern="1200" dirty="0">
                <a:solidFill>
                  <a:prstClr val="black"/>
                </a:solidFill>
                <a:latin typeface="Consolas" panose="020B0609020204030204" pitchFamily="49" charset="0"/>
                <a:ea typeface="+mn-ea"/>
                <a:cs typeface="Segoe UI" panose="020B0502040204020203" pitchFamily="34" charset="0"/>
              </a:rPr>
              <a:t>)</a:t>
            </a:r>
          </a:p>
          <a:p>
            <a:pPr defTabSz="1371600">
              <a:lnSpc>
                <a:spcPts val="2138"/>
              </a:lnSpc>
              <a:buClrTx/>
            </a:pPr>
            <a:r>
              <a:rPr lang="en-US" sz="2400" kern="1200">
                <a:solidFill>
                  <a:prstClr val="black"/>
                </a:solidFill>
                <a:latin typeface="Consolas" panose="020B0609020204030204" pitchFamily="49" charset="0"/>
                <a:ea typeface="+mn-ea"/>
                <a:cs typeface="Segoe UI" panose="020B0502040204020203" pitchFamily="34" charset="0"/>
              </a:rPr>
              <a:t>);</a:t>
            </a:r>
            <a:endParaRPr lang="en-US" sz="2400" kern="1200" dirty="0">
              <a:solidFill>
                <a:prstClr val="black"/>
              </a:solidFill>
              <a:latin typeface="Consolas" panose="020B0609020204030204" pitchFamily="49" charset="0"/>
              <a:ea typeface="+mn-ea"/>
              <a:cs typeface="Segoe UI" panose="020B0502040204020203" pitchFamily="34" charset="0"/>
            </a:endParaRPr>
          </a:p>
        </p:txBody>
      </p:sp>
      <p:sp>
        <p:nvSpPr>
          <p:cNvPr id="5" name="Hộp Văn bản 4">
            <a:extLst>
              <a:ext uri="{FF2B5EF4-FFF2-40B4-BE49-F238E27FC236}">
                <a16:creationId xmlns:a16="http://schemas.microsoft.com/office/drawing/2014/main" id="{5B900F71-DAD5-0B07-863E-82D3588BD541}"/>
              </a:ext>
            </a:extLst>
          </p:cNvPr>
          <p:cNvSpPr txBox="1"/>
          <p:nvPr/>
        </p:nvSpPr>
        <p:spPr>
          <a:xfrm>
            <a:off x="8199148" y="513226"/>
            <a:ext cx="9867816" cy="9260548"/>
          </a:xfrm>
          <a:prstGeom prst="rect">
            <a:avLst/>
          </a:prstGeom>
          <a:noFill/>
        </p:spPr>
        <p:txBody>
          <a:bodyPr wrap="square" rtlCol="0">
            <a:spAutoFit/>
          </a:bodyPr>
          <a:lstStyle/>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a:t>
            </a:r>
            <a:r>
              <a:rPr lang="en-US" sz="2400" kern="1200" dirty="0" err="1">
                <a:solidFill>
                  <a:prstClr val="black"/>
                </a:solidFill>
                <a:latin typeface="Consolas" panose="020B0609020204030204" pitchFamily="49" charset="0"/>
                <a:ea typeface="+mn-ea"/>
                <a:cs typeface="Segoe UI" panose="020B0502040204020203" pitchFamily="34" charset="0"/>
              </a:rPr>
              <a:t>Bảng</a:t>
            </a:r>
            <a:r>
              <a:rPr lang="en-US" sz="2400" kern="1200" dirty="0">
                <a:solidFill>
                  <a:prstClr val="black"/>
                </a:solidFill>
                <a:latin typeface="Consolas" panose="020B0609020204030204" pitchFamily="49" charset="0"/>
                <a:ea typeface="+mn-ea"/>
                <a:cs typeface="Segoe UI" panose="020B0502040204020203" pitchFamily="34" charset="0"/>
              </a:rPr>
              <a:t> Employee kế </a:t>
            </a:r>
            <a:r>
              <a:rPr lang="en-US" sz="2400" kern="1200" dirty="0" err="1">
                <a:solidFill>
                  <a:prstClr val="black"/>
                </a:solidFill>
                <a:latin typeface="Consolas" panose="020B0609020204030204" pitchFamily="49" charset="0"/>
                <a:ea typeface="+mn-ea"/>
                <a:cs typeface="Segoe UI" panose="020B0502040204020203" pitchFamily="34" charset="0"/>
              </a:rPr>
              <a:t>thừa</a:t>
            </a:r>
            <a:r>
              <a:rPr lang="en-US" sz="2400" kern="1200" dirty="0">
                <a:solidFill>
                  <a:prstClr val="black"/>
                </a:solidFill>
                <a:latin typeface="Consolas" panose="020B0609020204030204" pitchFamily="49" charset="0"/>
                <a:ea typeface="+mn-ea"/>
                <a:cs typeface="Segoe UI" panose="020B0502040204020203" pitchFamily="34" charset="0"/>
              </a:rPr>
              <a:t> </a:t>
            </a:r>
            <a:r>
              <a:rPr lang="en-US" sz="2400" kern="1200" dirty="0" err="1">
                <a:solidFill>
                  <a:prstClr val="black"/>
                </a:solidFill>
                <a:latin typeface="Consolas" panose="020B0609020204030204" pitchFamily="49" charset="0"/>
                <a:ea typeface="+mn-ea"/>
                <a:cs typeface="Segoe UI" panose="020B0502040204020203" pitchFamily="34" charset="0"/>
              </a:rPr>
              <a:t>từ</a:t>
            </a:r>
            <a:r>
              <a:rPr lang="en-US" sz="2400" kern="1200" dirty="0">
                <a:solidFill>
                  <a:prstClr val="black"/>
                </a:solidFill>
                <a:latin typeface="Consolas" panose="020B0609020204030204" pitchFamily="49" charset="0"/>
                <a:ea typeface="+mn-ea"/>
                <a:cs typeface="Segoe UI" panose="020B0502040204020203" pitchFamily="34" charset="0"/>
              </a:rPr>
              <a:t> User</a:t>
            </a:r>
          </a:p>
          <a:p>
            <a:pPr defTabSz="1371600">
              <a:lnSpc>
                <a:spcPts val="2138"/>
              </a:lnSpc>
              <a:buClrTx/>
            </a:pPr>
            <a:endParaRPr lang="en-US" sz="2400" kern="1200" dirty="0">
              <a:solidFill>
                <a:prstClr val="black"/>
              </a:solidFill>
              <a:latin typeface="Consolas" panose="020B0609020204030204" pitchFamily="49" charset="0"/>
              <a:ea typeface="+mn-ea"/>
              <a:cs typeface="Segoe UI" panose="020B0502040204020203" pitchFamily="34" charset="0"/>
            </a:endParaRP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CREATE TABLE Employee (</a:t>
            </a:r>
          </a:p>
          <a:p>
            <a:pPr defTabSz="1371600">
              <a:lnSpc>
                <a:spcPts val="2138"/>
              </a:lnSpc>
              <a:buClrTx/>
            </a:pPr>
            <a:endParaRPr lang="en-US" sz="2400" kern="1200" dirty="0">
              <a:solidFill>
                <a:prstClr val="black"/>
              </a:solidFill>
              <a:latin typeface="Consolas" panose="020B0609020204030204" pitchFamily="49" charset="0"/>
              <a:ea typeface="+mn-ea"/>
              <a:cs typeface="Segoe UI" panose="020B0502040204020203" pitchFamily="34" charset="0"/>
            </a:endParaRP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a:t>
            </a:r>
            <a:r>
              <a:rPr lang="en-US" sz="2400" kern="1200" dirty="0" err="1">
                <a:solidFill>
                  <a:prstClr val="black"/>
                </a:solidFill>
                <a:latin typeface="Consolas" panose="020B0609020204030204" pitchFamily="49" charset="0"/>
                <a:ea typeface="+mn-ea"/>
                <a:cs typeface="Segoe UI" panose="020B0502040204020203" pitchFamily="34" charset="0"/>
              </a:rPr>
              <a:t>UserId</a:t>
            </a:r>
            <a:r>
              <a:rPr lang="en-US" sz="2400" kern="1200" dirty="0">
                <a:solidFill>
                  <a:prstClr val="black"/>
                </a:solidFill>
                <a:latin typeface="Consolas" panose="020B0609020204030204" pitchFamily="49" charset="0"/>
                <a:ea typeface="+mn-ea"/>
                <a:cs typeface="Segoe UI" panose="020B0502040204020203" pitchFamily="34" charset="0"/>
              </a:rPr>
              <a:t> INT PRIMARY KEY,</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Salary INT DEFAULT 0,</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Workdays INT DEFAULT 0,</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    FOREIGN KEY (</a:t>
            </a:r>
            <a:r>
              <a:rPr lang="en-US" sz="2400" kern="1200" dirty="0" err="1">
                <a:solidFill>
                  <a:prstClr val="black"/>
                </a:solidFill>
                <a:latin typeface="Consolas" panose="020B0609020204030204" pitchFamily="49" charset="0"/>
                <a:ea typeface="+mn-ea"/>
                <a:cs typeface="Segoe UI" panose="020B0502040204020203" pitchFamily="34" charset="0"/>
              </a:rPr>
              <a:t>UserId</a:t>
            </a:r>
            <a:r>
              <a:rPr lang="en-US" sz="2400" kern="1200" dirty="0">
                <a:solidFill>
                  <a:prstClr val="black"/>
                </a:solidFill>
                <a:latin typeface="Consolas" panose="020B0609020204030204" pitchFamily="49" charset="0"/>
                <a:ea typeface="+mn-ea"/>
                <a:cs typeface="Segoe UI" panose="020B0502040204020203" pitchFamily="34" charset="0"/>
              </a:rPr>
              <a:t>) REFERENCES [User](</a:t>
            </a:r>
            <a:r>
              <a:rPr lang="en-US" sz="2400" kern="1200" dirty="0" err="1">
                <a:solidFill>
                  <a:prstClr val="black"/>
                </a:solidFill>
                <a:latin typeface="Consolas" panose="020B0609020204030204" pitchFamily="49" charset="0"/>
                <a:ea typeface="+mn-ea"/>
                <a:cs typeface="Segoe UI" panose="020B0502040204020203" pitchFamily="34" charset="0"/>
              </a:rPr>
              <a:t>UserId</a:t>
            </a:r>
            <a:r>
              <a:rPr lang="en-US" sz="2400" kern="1200" dirty="0">
                <a:solidFill>
                  <a:prstClr val="black"/>
                </a:solidFill>
                <a:latin typeface="Consolas" panose="020B0609020204030204" pitchFamily="49" charset="0"/>
                <a:ea typeface="+mn-ea"/>
                <a:cs typeface="Segoe UI" panose="020B0502040204020203" pitchFamily="34" charset="0"/>
              </a:rPr>
              <a:t>)</a:t>
            </a:r>
          </a:p>
          <a:p>
            <a:pPr defTabSz="1371600">
              <a:lnSpc>
                <a:spcPts val="2138"/>
              </a:lnSpc>
              <a:buClrTx/>
            </a:pPr>
            <a:r>
              <a:rPr lang="en-US" sz="2400" kern="1200" dirty="0">
                <a:solidFill>
                  <a:prstClr val="black"/>
                </a:solidFill>
                <a:latin typeface="Consolas" panose="020B0609020204030204" pitchFamily="49" charset="0"/>
                <a:ea typeface="+mn-ea"/>
                <a:cs typeface="Segoe UI" panose="020B0502040204020203" pitchFamily="34" charset="0"/>
              </a:rPr>
              <a:t>);</a:t>
            </a:r>
          </a:p>
          <a:p>
            <a:pPr defTabSz="1371600">
              <a:lnSpc>
                <a:spcPts val="2138"/>
              </a:lnSpc>
              <a:buClrTx/>
            </a:pPr>
            <a:br>
              <a:rPr lang="en-US" sz="2400" kern="1200" dirty="0">
                <a:solidFill>
                  <a:prstClr val="black"/>
                </a:solidFill>
                <a:latin typeface="Consolas" panose="020B0609020204030204" pitchFamily="49" charset="0"/>
                <a:ea typeface="+mn-ea"/>
                <a:cs typeface="+mn-cs"/>
              </a:rPr>
            </a:b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Bảng</a:t>
            </a:r>
            <a:r>
              <a:rPr lang="en-US" sz="2400" kern="1200" dirty="0">
                <a:solidFill>
                  <a:prstClr val="black"/>
                </a:solidFill>
                <a:latin typeface="Consolas" panose="020B0609020204030204" pitchFamily="49" charset="0"/>
                <a:ea typeface="+mn-ea"/>
                <a:cs typeface="+mn-cs"/>
              </a:rPr>
              <a:t> Welfare</a:t>
            </a:r>
          </a:p>
          <a:p>
            <a:pPr defTabSz="1371600">
              <a:lnSpc>
                <a:spcPts val="2138"/>
              </a:lnSpc>
              <a:buClrTx/>
            </a:pPr>
            <a:r>
              <a:rPr lang="en-US" sz="2400" kern="1200" dirty="0">
                <a:solidFill>
                  <a:prstClr val="black"/>
                </a:solidFill>
                <a:latin typeface="Consolas" panose="020B0609020204030204" pitchFamily="49" charset="0"/>
                <a:ea typeface="+mn-ea"/>
                <a:cs typeface="+mn-cs"/>
              </a:rPr>
              <a:t>CREATE TABLE Welfare (</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WelfareId</a:t>
            </a:r>
            <a:r>
              <a:rPr lang="en-US" sz="2400" kern="1200" dirty="0">
                <a:solidFill>
                  <a:prstClr val="black"/>
                </a:solidFill>
                <a:latin typeface="Consolas" panose="020B0609020204030204" pitchFamily="49" charset="0"/>
                <a:ea typeface="+mn-ea"/>
                <a:cs typeface="+mn-cs"/>
              </a:rPr>
              <a:t> INT IDENTITY(1,1) PRIMARY KEY,</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WelfareName</a:t>
            </a:r>
            <a:r>
              <a:rPr lang="en-US" sz="2400" kern="1200" dirty="0">
                <a:solidFill>
                  <a:prstClr val="black"/>
                </a:solidFill>
                <a:latin typeface="Consolas" panose="020B0609020204030204" pitchFamily="49" charset="0"/>
                <a:ea typeface="+mn-ea"/>
                <a:cs typeface="+mn-cs"/>
              </a:rPr>
              <a:t> NVARCHAR(100),</a:t>
            </a:r>
          </a:p>
          <a:p>
            <a:pPr defTabSz="1371600">
              <a:lnSpc>
                <a:spcPts val="2138"/>
              </a:lnSpc>
              <a:buClrTx/>
            </a:pPr>
            <a:r>
              <a:rPr lang="en-US" sz="2400" kern="1200" dirty="0">
                <a:solidFill>
                  <a:prstClr val="black"/>
                </a:solidFill>
                <a:latin typeface="Consolas" panose="020B0609020204030204" pitchFamily="49" charset="0"/>
                <a:ea typeface="+mn-ea"/>
                <a:cs typeface="+mn-cs"/>
              </a:rPr>
              <a:t>    Bonus INT</a:t>
            </a:r>
          </a:p>
          <a:p>
            <a:pPr defTabSz="1371600">
              <a:lnSpc>
                <a:spcPts val="2138"/>
              </a:lnSpc>
              <a:buClrTx/>
            </a:pPr>
            <a:r>
              <a:rPr lang="en-US" sz="2400" kern="1200" dirty="0">
                <a:solidFill>
                  <a:prstClr val="black"/>
                </a:solidFill>
                <a:latin typeface="Consolas" panose="020B0609020204030204" pitchFamily="49" charset="0"/>
                <a:ea typeface="+mn-ea"/>
                <a:cs typeface="+mn-cs"/>
              </a:rPr>
              <a:t>);</a:t>
            </a:r>
          </a:p>
          <a:p>
            <a:pPr defTabSz="1371600">
              <a:lnSpc>
                <a:spcPts val="2138"/>
              </a:lnSpc>
              <a:buClrTx/>
            </a:pPr>
            <a:br>
              <a:rPr lang="en-US" sz="2400" kern="1200" dirty="0">
                <a:solidFill>
                  <a:prstClr val="black"/>
                </a:solidFill>
                <a:latin typeface="Consolas" panose="020B0609020204030204" pitchFamily="49" charset="0"/>
                <a:ea typeface="+mn-ea"/>
                <a:cs typeface="+mn-cs"/>
              </a:rPr>
            </a:br>
            <a:r>
              <a:rPr lang="en-US" sz="2400" kern="1200" dirty="0">
                <a:solidFill>
                  <a:prstClr val="black"/>
                </a:solidFill>
                <a:latin typeface="Consolas" panose="020B0609020204030204" pitchFamily="49" charset="0"/>
                <a:ea typeface="+mn-ea"/>
                <a:cs typeface="+mn-cs"/>
              </a:rPr>
              <a:t>-- Quan </a:t>
            </a:r>
            <a:r>
              <a:rPr lang="en-US" sz="2400" kern="1200" dirty="0" err="1">
                <a:solidFill>
                  <a:prstClr val="black"/>
                </a:solidFill>
                <a:latin typeface="Consolas" panose="020B0609020204030204" pitchFamily="49" charset="0"/>
                <a:ea typeface="+mn-ea"/>
                <a:cs typeface="+mn-cs"/>
              </a:rPr>
              <a:t>hệ</a:t>
            </a:r>
            <a:r>
              <a:rPr lang="en-US" sz="2400" kern="1200" dirty="0">
                <a:solidFill>
                  <a:prstClr val="black"/>
                </a:solidFill>
                <a:latin typeface="Consolas" panose="020B0609020204030204" pitchFamily="49" charset="0"/>
                <a:ea typeface="+mn-ea"/>
                <a:cs typeface="+mn-cs"/>
              </a:rPr>
              <a:t> N-M: Employee - Welfare</a:t>
            </a:r>
          </a:p>
          <a:p>
            <a:pPr defTabSz="1371600">
              <a:lnSpc>
                <a:spcPts val="2138"/>
              </a:lnSpc>
              <a:buClrTx/>
            </a:pPr>
            <a:r>
              <a:rPr lang="en-US" sz="2400" kern="1200" dirty="0">
                <a:solidFill>
                  <a:prstClr val="black"/>
                </a:solidFill>
                <a:latin typeface="Consolas" panose="020B0609020204030204" pitchFamily="49" charset="0"/>
                <a:ea typeface="+mn-ea"/>
                <a:cs typeface="+mn-cs"/>
              </a:rPr>
              <a:t>CREATE TABLE </a:t>
            </a:r>
            <a:r>
              <a:rPr lang="en-US" sz="2400" kern="1200" dirty="0" err="1">
                <a:solidFill>
                  <a:prstClr val="black"/>
                </a:solidFill>
                <a:latin typeface="Consolas" panose="020B0609020204030204" pitchFamily="49" charset="0"/>
                <a:ea typeface="+mn-ea"/>
                <a:cs typeface="+mn-cs"/>
              </a:rPr>
              <a:t>Employee_Welfare</a:t>
            </a:r>
            <a:r>
              <a:rPr lang="en-US" sz="2400" kern="1200" dirty="0">
                <a:solidFill>
                  <a:prstClr val="black"/>
                </a:solidFill>
                <a:latin typeface="Consolas" panose="020B0609020204030204" pitchFamily="49" charset="0"/>
                <a:ea typeface="+mn-ea"/>
                <a:cs typeface="+mn-cs"/>
              </a:rPr>
              <a:t> (</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 INT,</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WelfareId</a:t>
            </a:r>
            <a:r>
              <a:rPr lang="en-US" sz="2400" kern="1200" dirty="0">
                <a:solidFill>
                  <a:prstClr val="black"/>
                </a:solidFill>
                <a:latin typeface="Consolas" panose="020B0609020204030204" pitchFamily="49" charset="0"/>
                <a:ea typeface="+mn-ea"/>
                <a:cs typeface="+mn-cs"/>
              </a:rPr>
              <a:t> INT,</a:t>
            </a:r>
          </a:p>
          <a:p>
            <a:pPr defTabSz="1371600">
              <a:lnSpc>
                <a:spcPts val="2138"/>
              </a:lnSpc>
              <a:buClrTx/>
            </a:pPr>
            <a:r>
              <a:rPr lang="en-US" sz="2400" kern="1200" dirty="0">
                <a:solidFill>
                  <a:prstClr val="black"/>
                </a:solidFill>
                <a:latin typeface="Consolas" panose="020B0609020204030204" pitchFamily="49" charset="0"/>
                <a:ea typeface="+mn-ea"/>
                <a:cs typeface="+mn-cs"/>
              </a:rPr>
              <a:t>    PRIMARY KEY (</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WelfareId</a:t>
            </a:r>
            <a:r>
              <a:rPr lang="en-US" sz="2400" kern="1200" dirty="0">
                <a:solidFill>
                  <a:prstClr val="black"/>
                </a:solidFill>
                <a:latin typeface="Consolas" panose="020B0609020204030204" pitchFamily="49" charset="0"/>
                <a:ea typeface="+mn-ea"/>
                <a:cs typeface="+mn-cs"/>
              </a:rPr>
              <a:t>),</a:t>
            </a:r>
          </a:p>
          <a:p>
            <a:pPr defTabSz="1371600">
              <a:lnSpc>
                <a:spcPts val="2138"/>
              </a:lnSpc>
              <a:buClrTx/>
            </a:pPr>
            <a:r>
              <a:rPr lang="en-US" sz="2400" kern="1200" dirty="0">
                <a:solidFill>
                  <a:prstClr val="black"/>
                </a:solidFill>
                <a:latin typeface="Consolas" panose="020B0609020204030204" pitchFamily="49" charset="0"/>
                <a:ea typeface="+mn-ea"/>
                <a:cs typeface="+mn-cs"/>
              </a:rPr>
              <a:t>    FOREIGN KEY (</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 REFERENCES Employee(</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a:t>
            </a:r>
          </a:p>
          <a:p>
            <a:pPr defTabSz="1371600">
              <a:lnSpc>
                <a:spcPts val="2138"/>
              </a:lnSpc>
              <a:buClrTx/>
            </a:pPr>
            <a:r>
              <a:rPr lang="en-US" sz="2400" kern="1200" dirty="0">
                <a:solidFill>
                  <a:prstClr val="black"/>
                </a:solidFill>
                <a:latin typeface="Consolas" panose="020B0609020204030204" pitchFamily="49" charset="0"/>
                <a:ea typeface="+mn-ea"/>
                <a:cs typeface="+mn-cs"/>
              </a:rPr>
              <a:t>    FOREIGN KEY (</a:t>
            </a:r>
            <a:r>
              <a:rPr lang="en-US" sz="2400" kern="1200" dirty="0" err="1">
                <a:solidFill>
                  <a:prstClr val="black"/>
                </a:solidFill>
                <a:latin typeface="Consolas" panose="020B0609020204030204" pitchFamily="49" charset="0"/>
                <a:ea typeface="+mn-ea"/>
                <a:cs typeface="+mn-cs"/>
              </a:rPr>
              <a:t>WelfareId</a:t>
            </a:r>
            <a:r>
              <a:rPr lang="en-US" sz="2400" kern="1200" dirty="0">
                <a:solidFill>
                  <a:prstClr val="black"/>
                </a:solidFill>
                <a:latin typeface="Consolas" panose="020B0609020204030204" pitchFamily="49" charset="0"/>
                <a:ea typeface="+mn-ea"/>
                <a:cs typeface="+mn-cs"/>
              </a:rPr>
              <a:t>) REFERENCES Welfare(</a:t>
            </a:r>
            <a:r>
              <a:rPr lang="en-US" sz="2400" kern="1200" dirty="0" err="1">
                <a:solidFill>
                  <a:prstClr val="black"/>
                </a:solidFill>
                <a:latin typeface="Consolas" panose="020B0609020204030204" pitchFamily="49" charset="0"/>
                <a:ea typeface="+mn-ea"/>
                <a:cs typeface="+mn-cs"/>
              </a:rPr>
              <a:t>WelfareId</a:t>
            </a:r>
            <a:r>
              <a:rPr lang="en-US" sz="2400" kern="1200" dirty="0">
                <a:solidFill>
                  <a:prstClr val="black"/>
                </a:solidFill>
                <a:latin typeface="Consolas" panose="020B0609020204030204" pitchFamily="49" charset="0"/>
                <a:ea typeface="+mn-ea"/>
                <a:cs typeface="+mn-cs"/>
              </a:rPr>
              <a:t>)</a:t>
            </a:r>
          </a:p>
          <a:p>
            <a:pPr defTabSz="1371600">
              <a:lnSpc>
                <a:spcPts val="2138"/>
              </a:lnSpc>
              <a:buClrTx/>
            </a:pPr>
            <a:r>
              <a:rPr lang="en-US" sz="2400" kern="1200" dirty="0">
                <a:solidFill>
                  <a:prstClr val="black"/>
                </a:solidFill>
                <a:latin typeface="Consolas" panose="020B0609020204030204" pitchFamily="49" charset="0"/>
                <a:ea typeface="+mn-ea"/>
                <a:cs typeface="+mn-cs"/>
              </a:rPr>
              <a:t>);</a:t>
            </a:r>
          </a:p>
          <a:p>
            <a:pPr defTabSz="1371600">
              <a:lnSpc>
                <a:spcPts val="2138"/>
              </a:lnSpc>
              <a:buClrTx/>
            </a:pPr>
            <a:br>
              <a:rPr lang="en-US" sz="2400" kern="1200" dirty="0">
                <a:solidFill>
                  <a:prstClr val="black"/>
                </a:solidFill>
                <a:latin typeface="Consolas" panose="020B0609020204030204" pitchFamily="49" charset="0"/>
                <a:ea typeface="+mn-ea"/>
                <a:cs typeface="+mn-cs"/>
              </a:rPr>
            </a:b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Bảng</a:t>
            </a:r>
            <a:r>
              <a:rPr lang="en-US" sz="2400" kern="1200" dirty="0">
                <a:solidFill>
                  <a:prstClr val="black"/>
                </a:solidFill>
                <a:latin typeface="Consolas" panose="020B0609020204030204" pitchFamily="49" charset="0"/>
                <a:ea typeface="+mn-ea"/>
                <a:cs typeface="+mn-cs"/>
              </a:rPr>
              <a:t> Violation</a:t>
            </a:r>
          </a:p>
          <a:p>
            <a:pPr defTabSz="1371600">
              <a:lnSpc>
                <a:spcPts val="2138"/>
              </a:lnSpc>
              <a:buClrTx/>
            </a:pPr>
            <a:r>
              <a:rPr lang="en-US" sz="2400" kern="1200" dirty="0">
                <a:solidFill>
                  <a:prstClr val="black"/>
                </a:solidFill>
                <a:latin typeface="Consolas" panose="020B0609020204030204" pitchFamily="49" charset="0"/>
                <a:ea typeface="+mn-ea"/>
                <a:cs typeface="+mn-cs"/>
              </a:rPr>
              <a:t>CREATE TABLE Violation (</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ViolationId</a:t>
            </a:r>
            <a:r>
              <a:rPr lang="en-US" sz="2400" kern="1200" dirty="0">
                <a:solidFill>
                  <a:prstClr val="black"/>
                </a:solidFill>
                <a:latin typeface="Consolas" panose="020B0609020204030204" pitchFamily="49" charset="0"/>
                <a:ea typeface="+mn-ea"/>
                <a:cs typeface="+mn-cs"/>
              </a:rPr>
              <a:t> INT IDENTITY(1,1) PRIMARY KEY,</a:t>
            </a:r>
          </a:p>
          <a:p>
            <a:pPr defTabSz="1371600">
              <a:lnSpc>
                <a:spcPts val="2138"/>
              </a:lnSpc>
              <a:buClrTx/>
            </a:pPr>
            <a:r>
              <a:rPr lang="en-US" sz="2400" kern="1200" dirty="0">
                <a:solidFill>
                  <a:prstClr val="black"/>
                </a:solidFill>
                <a:latin typeface="Consolas" panose="020B0609020204030204" pitchFamily="49" charset="0"/>
                <a:ea typeface="+mn-ea"/>
                <a:cs typeface="+mn-cs"/>
              </a:rPr>
              <a:t>    ViolationName NVARCHAR(100),</a:t>
            </a:r>
          </a:p>
          <a:p>
            <a:pPr defTabSz="1371600">
              <a:lnSpc>
                <a:spcPts val="2138"/>
              </a:lnSpc>
              <a:buClrTx/>
            </a:pPr>
            <a:r>
              <a:rPr lang="en-US" sz="2400" kern="1200" dirty="0">
                <a:solidFill>
                  <a:prstClr val="black"/>
                </a:solidFill>
                <a:latin typeface="Consolas" panose="020B0609020204030204" pitchFamily="49" charset="0"/>
                <a:ea typeface="+mn-ea"/>
                <a:cs typeface="+mn-cs"/>
              </a:rPr>
              <a:t>    Fine INT</a:t>
            </a:r>
          </a:p>
          <a:p>
            <a:pPr defTabSz="1371600">
              <a:lnSpc>
                <a:spcPts val="2138"/>
              </a:lnSpc>
              <a:buClrTx/>
            </a:pPr>
            <a:r>
              <a:rPr lang="en-US" sz="2400" kern="1200" dirty="0">
                <a:solidFill>
                  <a:prstClr val="black"/>
                </a:solidFill>
                <a:latin typeface="Consolas" panose="020B0609020204030204" pitchFamily="49" charset="0"/>
                <a:ea typeface="+mn-ea"/>
                <a:cs typeface="+mn-cs"/>
              </a:rPr>
              <a:t>);</a:t>
            </a:r>
          </a:p>
          <a:p>
            <a:pPr defTabSz="1371600">
              <a:lnSpc>
                <a:spcPts val="2138"/>
              </a:lnSpc>
              <a:buClrTx/>
            </a:pPr>
            <a:br>
              <a:rPr lang="en-US" sz="2400" kern="1200">
                <a:solidFill>
                  <a:prstClr val="black"/>
                </a:solidFill>
                <a:latin typeface="Consolas" panose="020B0609020204030204" pitchFamily="49" charset="0"/>
                <a:ea typeface="+mn-ea"/>
                <a:cs typeface="+mn-cs"/>
              </a:rPr>
            </a:br>
            <a:r>
              <a:rPr lang="en-US" sz="2400" kern="1200">
                <a:solidFill>
                  <a:prstClr val="black"/>
                </a:solidFill>
                <a:latin typeface="Consolas" panose="020B0609020204030204" pitchFamily="49" charset="0"/>
                <a:ea typeface="+mn-ea"/>
                <a:cs typeface="+mn-cs"/>
              </a:rPr>
              <a:t>);</a:t>
            </a:r>
            <a:endParaRPr lang="en-US" sz="2400" kern="1200" dirty="0">
              <a:solidFill>
                <a:prstClr val="black"/>
              </a:solidFill>
              <a:latin typeface="Consolas" panose="020B0609020204030204" pitchFamily="49" charset="0"/>
              <a:ea typeface="+mn-ea"/>
              <a:cs typeface="+mn-cs"/>
            </a:endParaRPr>
          </a:p>
        </p:txBody>
      </p:sp>
    </p:spTree>
    <p:extLst>
      <p:ext uri="{BB962C8B-B14F-4D97-AF65-F5344CB8AC3E}">
        <p14:creationId xmlns:p14="http://schemas.microsoft.com/office/powerpoint/2010/main" val="2040420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9899872F-7A66-93A1-433C-46D76F417241}"/>
              </a:ext>
            </a:extLst>
          </p:cNvPr>
          <p:cNvSpPr txBox="1"/>
          <p:nvPr/>
        </p:nvSpPr>
        <p:spPr>
          <a:xfrm>
            <a:off x="5899359" y="127099"/>
            <a:ext cx="6489277" cy="923330"/>
          </a:xfrm>
          <a:prstGeom prst="rect">
            <a:avLst/>
          </a:prstGeom>
          <a:noFill/>
        </p:spPr>
        <p:txBody>
          <a:bodyPr wrap="none" rtlCol="0">
            <a:spAutoFit/>
          </a:bodyPr>
          <a:lstStyle/>
          <a:p>
            <a:pPr algn="ctr" defTabSz="1371600">
              <a:buClrTx/>
            </a:pPr>
            <a:r>
              <a:rPr lang="en-US" sz="5400" kern="1200" dirty="0">
                <a:solidFill>
                  <a:prstClr val="black"/>
                </a:solidFill>
                <a:latin typeface="Times New Roman" panose="02020603050405020304" pitchFamily="18" charset="0"/>
                <a:ea typeface="+mn-ea"/>
                <a:cs typeface="Times New Roman" panose="02020603050405020304" pitchFamily="18" charset="0"/>
              </a:rPr>
              <a:t>DATABASE DESIGN</a:t>
            </a:r>
          </a:p>
        </p:txBody>
      </p:sp>
      <p:sp>
        <p:nvSpPr>
          <p:cNvPr id="6" name="Hộp Văn bản 5">
            <a:extLst>
              <a:ext uri="{FF2B5EF4-FFF2-40B4-BE49-F238E27FC236}">
                <a16:creationId xmlns:a16="http://schemas.microsoft.com/office/drawing/2014/main" id="{7EBCE592-2BFA-F31F-DF58-F768555655CC}"/>
              </a:ext>
            </a:extLst>
          </p:cNvPr>
          <p:cNvSpPr txBox="1"/>
          <p:nvPr/>
        </p:nvSpPr>
        <p:spPr>
          <a:xfrm>
            <a:off x="4542126" y="1245601"/>
            <a:ext cx="9203745" cy="8452635"/>
          </a:xfrm>
          <a:prstGeom prst="rect">
            <a:avLst/>
          </a:prstGeom>
          <a:noFill/>
        </p:spPr>
        <p:txBody>
          <a:bodyPr wrap="square">
            <a:spAutoFit/>
          </a:bodyPr>
          <a:lstStyle/>
          <a:p>
            <a:pPr defTabSz="1371600">
              <a:lnSpc>
                <a:spcPts val="2138"/>
              </a:lnSpc>
              <a:buClrTx/>
            </a:pPr>
            <a:r>
              <a:rPr lang="en-US" sz="2400" kern="1200" dirty="0">
                <a:solidFill>
                  <a:prstClr val="black"/>
                </a:solidFill>
                <a:latin typeface="Consolas" panose="020B0609020204030204" pitchFamily="49" charset="0"/>
                <a:ea typeface="+mn-ea"/>
                <a:cs typeface="+mn-cs"/>
              </a:rPr>
              <a:t>-- Quan </a:t>
            </a:r>
            <a:r>
              <a:rPr lang="en-US" sz="2400" kern="1200" dirty="0" err="1">
                <a:solidFill>
                  <a:prstClr val="black"/>
                </a:solidFill>
                <a:latin typeface="Consolas" panose="020B0609020204030204" pitchFamily="49" charset="0"/>
                <a:ea typeface="+mn-ea"/>
                <a:cs typeface="+mn-cs"/>
              </a:rPr>
              <a:t>hệ</a:t>
            </a:r>
            <a:r>
              <a:rPr lang="en-US" sz="2400" kern="1200" dirty="0">
                <a:solidFill>
                  <a:prstClr val="black"/>
                </a:solidFill>
                <a:latin typeface="Consolas" panose="020B0609020204030204" pitchFamily="49" charset="0"/>
                <a:ea typeface="+mn-ea"/>
                <a:cs typeface="+mn-cs"/>
              </a:rPr>
              <a:t> N-M: Employee - Violation</a:t>
            </a:r>
          </a:p>
          <a:p>
            <a:pPr defTabSz="1371600">
              <a:lnSpc>
                <a:spcPts val="2138"/>
              </a:lnSpc>
              <a:buClrTx/>
            </a:pPr>
            <a:r>
              <a:rPr lang="en-US" sz="2400" kern="1200" dirty="0">
                <a:solidFill>
                  <a:prstClr val="black"/>
                </a:solidFill>
                <a:latin typeface="Consolas" panose="020B0609020204030204" pitchFamily="49" charset="0"/>
                <a:ea typeface="+mn-ea"/>
                <a:cs typeface="+mn-cs"/>
              </a:rPr>
              <a:t>CREATE TABLE </a:t>
            </a:r>
            <a:r>
              <a:rPr lang="en-US" sz="2400" kern="1200" dirty="0" err="1">
                <a:solidFill>
                  <a:prstClr val="black"/>
                </a:solidFill>
                <a:latin typeface="Consolas" panose="020B0609020204030204" pitchFamily="49" charset="0"/>
                <a:ea typeface="+mn-ea"/>
                <a:cs typeface="+mn-cs"/>
              </a:rPr>
              <a:t>Employee_Violation</a:t>
            </a:r>
            <a:r>
              <a:rPr lang="en-US" sz="2400" kern="1200" dirty="0">
                <a:solidFill>
                  <a:prstClr val="black"/>
                </a:solidFill>
                <a:latin typeface="Consolas" panose="020B0609020204030204" pitchFamily="49" charset="0"/>
                <a:ea typeface="+mn-ea"/>
                <a:cs typeface="+mn-cs"/>
              </a:rPr>
              <a:t> (</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 INT,</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ViolationId</a:t>
            </a:r>
            <a:r>
              <a:rPr lang="en-US" sz="2400" kern="1200" dirty="0">
                <a:solidFill>
                  <a:prstClr val="black"/>
                </a:solidFill>
                <a:latin typeface="Consolas" panose="020B0609020204030204" pitchFamily="49" charset="0"/>
                <a:ea typeface="+mn-ea"/>
                <a:cs typeface="+mn-cs"/>
              </a:rPr>
              <a:t> INT,</a:t>
            </a:r>
          </a:p>
          <a:p>
            <a:pPr defTabSz="1371600">
              <a:lnSpc>
                <a:spcPts val="2138"/>
              </a:lnSpc>
              <a:buClrTx/>
            </a:pPr>
            <a:r>
              <a:rPr lang="en-US" sz="2400" kern="1200" dirty="0">
                <a:solidFill>
                  <a:prstClr val="black"/>
                </a:solidFill>
                <a:latin typeface="Consolas" panose="020B0609020204030204" pitchFamily="49" charset="0"/>
                <a:ea typeface="+mn-ea"/>
                <a:cs typeface="+mn-cs"/>
              </a:rPr>
              <a:t>    PRIMARY KEY (</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ViolationId</a:t>
            </a:r>
            <a:r>
              <a:rPr lang="en-US" sz="2400" kern="1200" dirty="0">
                <a:solidFill>
                  <a:prstClr val="black"/>
                </a:solidFill>
                <a:latin typeface="Consolas" panose="020B0609020204030204" pitchFamily="49" charset="0"/>
                <a:ea typeface="+mn-ea"/>
                <a:cs typeface="+mn-cs"/>
              </a:rPr>
              <a:t>),</a:t>
            </a:r>
          </a:p>
          <a:p>
            <a:pPr defTabSz="1371600">
              <a:lnSpc>
                <a:spcPts val="2138"/>
              </a:lnSpc>
              <a:buClrTx/>
            </a:pPr>
            <a:r>
              <a:rPr lang="en-US" sz="2400" kern="1200" dirty="0">
                <a:solidFill>
                  <a:prstClr val="black"/>
                </a:solidFill>
                <a:latin typeface="Consolas" panose="020B0609020204030204" pitchFamily="49" charset="0"/>
                <a:ea typeface="+mn-ea"/>
                <a:cs typeface="+mn-cs"/>
              </a:rPr>
              <a:t>    FOREIGN KEY (</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 REFERENCES Employee(</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a:t>
            </a:r>
          </a:p>
          <a:p>
            <a:pPr defTabSz="1371600">
              <a:lnSpc>
                <a:spcPts val="2138"/>
              </a:lnSpc>
              <a:buClrTx/>
            </a:pPr>
            <a:r>
              <a:rPr lang="en-US" sz="2400" kern="1200" dirty="0">
                <a:solidFill>
                  <a:prstClr val="black"/>
                </a:solidFill>
                <a:latin typeface="Consolas" panose="020B0609020204030204" pitchFamily="49" charset="0"/>
                <a:ea typeface="+mn-ea"/>
                <a:cs typeface="+mn-cs"/>
              </a:rPr>
              <a:t>    FOREIGN KEY (</a:t>
            </a:r>
            <a:r>
              <a:rPr lang="en-US" sz="2400" kern="1200" dirty="0" err="1">
                <a:solidFill>
                  <a:prstClr val="black"/>
                </a:solidFill>
                <a:latin typeface="Consolas" panose="020B0609020204030204" pitchFamily="49" charset="0"/>
                <a:ea typeface="+mn-ea"/>
                <a:cs typeface="+mn-cs"/>
              </a:rPr>
              <a:t>ViolationId</a:t>
            </a:r>
            <a:r>
              <a:rPr lang="en-US" sz="2400" kern="1200" dirty="0">
                <a:solidFill>
                  <a:prstClr val="black"/>
                </a:solidFill>
                <a:latin typeface="Consolas" panose="020B0609020204030204" pitchFamily="49" charset="0"/>
                <a:ea typeface="+mn-ea"/>
                <a:cs typeface="+mn-cs"/>
              </a:rPr>
              <a:t>) REFERENCES Violation(</a:t>
            </a:r>
            <a:r>
              <a:rPr lang="en-US" sz="2400" kern="1200" dirty="0" err="1">
                <a:solidFill>
                  <a:prstClr val="black"/>
                </a:solidFill>
                <a:latin typeface="Consolas" panose="020B0609020204030204" pitchFamily="49" charset="0"/>
                <a:ea typeface="+mn-ea"/>
                <a:cs typeface="+mn-cs"/>
              </a:rPr>
              <a:t>ViolationId</a:t>
            </a:r>
            <a:r>
              <a:rPr lang="en-US" sz="2400" kern="1200" dirty="0">
                <a:solidFill>
                  <a:prstClr val="black"/>
                </a:solidFill>
                <a:latin typeface="Consolas" panose="020B0609020204030204" pitchFamily="49" charset="0"/>
                <a:ea typeface="+mn-ea"/>
                <a:cs typeface="+mn-cs"/>
              </a:rPr>
              <a:t>)</a:t>
            </a:r>
          </a:p>
          <a:p>
            <a:pPr defTabSz="1371600">
              <a:lnSpc>
                <a:spcPts val="2138"/>
              </a:lnSpc>
              <a:buClrTx/>
            </a:pPr>
            <a:r>
              <a:rPr lang="en-US" sz="2400" kern="1200" dirty="0">
                <a:solidFill>
                  <a:prstClr val="black"/>
                </a:solidFill>
                <a:latin typeface="Consolas" panose="020B0609020204030204" pitchFamily="49" charset="0"/>
                <a:ea typeface="+mn-ea"/>
                <a:cs typeface="+mn-cs"/>
              </a:rPr>
              <a:t>);</a:t>
            </a:r>
          </a:p>
          <a:p>
            <a:pPr defTabSz="1371600">
              <a:lnSpc>
                <a:spcPts val="2138"/>
              </a:lnSpc>
              <a:buClrTx/>
            </a:pPr>
            <a:br>
              <a:rPr lang="en-US" sz="2400" kern="1200" dirty="0">
                <a:solidFill>
                  <a:prstClr val="black"/>
                </a:solidFill>
                <a:latin typeface="Consolas" panose="020B0609020204030204" pitchFamily="49" charset="0"/>
                <a:ea typeface="+mn-ea"/>
                <a:cs typeface="+mn-cs"/>
              </a:rPr>
            </a:b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Bảng</a:t>
            </a: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LeaveRequest</a:t>
            </a:r>
            <a:endParaRPr lang="en-US" sz="2400" kern="1200" dirty="0">
              <a:solidFill>
                <a:prstClr val="black"/>
              </a:solidFill>
              <a:latin typeface="Consolas" panose="020B0609020204030204" pitchFamily="49" charset="0"/>
              <a:ea typeface="+mn-ea"/>
              <a:cs typeface="+mn-cs"/>
            </a:endParaRPr>
          </a:p>
          <a:p>
            <a:pPr defTabSz="1371600">
              <a:lnSpc>
                <a:spcPts val="2138"/>
              </a:lnSpc>
              <a:buClrTx/>
            </a:pPr>
            <a:r>
              <a:rPr lang="en-US" sz="2400" kern="1200" dirty="0">
                <a:solidFill>
                  <a:prstClr val="black"/>
                </a:solidFill>
                <a:latin typeface="Consolas" panose="020B0609020204030204" pitchFamily="49" charset="0"/>
                <a:ea typeface="+mn-ea"/>
                <a:cs typeface="+mn-cs"/>
              </a:rPr>
              <a:t>CREATE TABLE </a:t>
            </a:r>
            <a:r>
              <a:rPr lang="en-US" sz="2400" kern="1200" dirty="0" err="1">
                <a:solidFill>
                  <a:prstClr val="black"/>
                </a:solidFill>
                <a:latin typeface="Consolas" panose="020B0609020204030204" pitchFamily="49" charset="0"/>
                <a:ea typeface="+mn-ea"/>
                <a:cs typeface="+mn-cs"/>
              </a:rPr>
              <a:t>LeaveRequest</a:t>
            </a:r>
            <a:r>
              <a:rPr lang="en-US" sz="2400" kern="1200" dirty="0">
                <a:solidFill>
                  <a:prstClr val="black"/>
                </a:solidFill>
                <a:latin typeface="Consolas" panose="020B0609020204030204" pitchFamily="49" charset="0"/>
                <a:ea typeface="+mn-ea"/>
                <a:cs typeface="+mn-cs"/>
              </a:rPr>
              <a:t> (</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LeaveRequestId</a:t>
            </a:r>
            <a:r>
              <a:rPr lang="en-US" sz="2400" kern="1200" dirty="0">
                <a:solidFill>
                  <a:prstClr val="black"/>
                </a:solidFill>
                <a:latin typeface="Consolas" panose="020B0609020204030204" pitchFamily="49" charset="0"/>
                <a:ea typeface="+mn-ea"/>
                <a:cs typeface="+mn-cs"/>
              </a:rPr>
              <a:t> INT IDENTITY(1,1) PRIMARY KEY,</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 INT,</a:t>
            </a:r>
          </a:p>
          <a:p>
            <a:pPr defTabSz="1371600">
              <a:lnSpc>
                <a:spcPts val="2138"/>
              </a:lnSpc>
              <a:buClrTx/>
            </a:pPr>
            <a:r>
              <a:rPr lang="en-US" sz="2400" kern="1200" dirty="0">
                <a:solidFill>
                  <a:prstClr val="black"/>
                </a:solidFill>
                <a:latin typeface="Consolas" panose="020B0609020204030204" pitchFamily="49" charset="0"/>
                <a:ea typeface="+mn-ea"/>
                <a:cs typeface="+mn-cs"/>
              </a:rPr>
              <a:t>    Reason NVARCHAR(255),</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FromDate</a:t>
            </a:r>
            <a:r>
              <a:rPr lang="en-US" sz="2400" kern="1200" dirty="0">
                <a:solidFill>
                  <a:prstClr val="black"/>
                </a:solidFill>
                <a:latin typeface="Consolas" panose="020B0609020204030204" pitchFamily="49" charset="0"/>
                <a:ea typeface="+mn-ea"/>
                <a:cs typeface="+mn-cs"/>
              </a:rPr>
              <a:t> DATE,</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ToDate</a:t>
            </a:r>
            <a:r>
              <a:rPr lang="en-US" sz="2400" kern="1200" dirty="0">
                <a:solidFill>
                  <a:prstClr val="black"/>
                </a:solidFill>
                <a:latin typeface="Consolas" panose="020B0609020204030204" pitchFamily="49" charset="0"/>
                <a:ea typeface="+mn-ea"/>
                <a:cs typeface="+mn-cs"/>
              </a:rPr>
              <a:t> DATE,</a:t>
            </a:r>
          </a:p>
          <a:p>
            <a:pPr defTabSz="1371600">
              <a:lnSpc>
                <a:spcPts val="2138"/>
              </a:lnSpc>
              <a:buClrTx/>
            </a:pPr>
            <a:r>
              <a:rPr lang="en-US" sz="2400" kern="1200" dirty="0">
                <a:solidFill>
                  <a:prstClr val="black"/>
                </a:solidFill>
                <a:latin typeface="Consolas" panose="020B0609020204030204" pitchFamily="49" charset="0"/>
                <a:ea typeface="+mn-ea"/>
                <a:cs typeface="+mn-cs"/>
              </a:rPr>
              <a:t>    Status NVARCHAR(50) DEFAULT 'Pending',</a:t>
            </a:r>
          </a:p>
          <a:p>
            <a:pPr defTabSz="1371600">
              <a:lnSpc>
                <a:spcPts val="2138"/>
              </a:lnSpc>
              <a:buClrTx/>
            </a:pPr>
            <a:r>
              <a:rPr lang="en-US" sz="2400" kern="1200" dirty="0">
                <a:solidFill>
                  <a:prstClr val="black"/>
                </a:solidFill>
                <a:latin typeface="Consolas" panose="020B0609020204030204" pitchFamily="49" charset="0"/>
                <a:ea typeface="+mn-ea"/>
                <a:cs typeface="+mn-cs"/>
              </a:rPr>
              <a:t>    FOREIGN KEY (</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 REFERENCES Employee(</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a:t>
            </a:r>
          </a:p>
          <a:p>
            <a:pPr defTabSz="1371600">
              <a:lnSpc>
                <a:spcPts val="2138"/>
              </a:lnSpc>
              <a:buClrTx/>
            </a:pPr>
            <a:r>
              <a:rPr lang="en-US" sz="2400" kern="1200" dirty="0">
                <a:solidFill>
                  <a:prstClr val="black"/>
                </a:solidFill>
                <a:latin typeface="Consolas" panose="020B0609020204030204" pitchFamily="49" charset="0"/>
                <a:ea typeface="+mn-ea"/>
                <a:cs typeface="+mn-cs"/>
              </a:rPr>
              <a:t>);</a:t>
            </a:r>
          </a:p>
          <a:p>
            <a:pPr defTabSz="1371600">
              <a:lnSpc>
                <a:spcPts val="2138"/>
              </a:lnSpc>
              <a:buClrTx/>
            </a:pPr>
            <a:br>
              <a:rPr lang="en-US" sz="2400" kern="1200" dirty="0">
                <a:solidFill>
                  <a:prstClr val="black"/>
                </a:solidFill>
                <a:latin typeface="Consolas" panose="020B0609020204030204" pitchFamily="49" charset="0"/>
                <a:ea typeface="+mn-ea"/>
                <a:cs typeface="+mn-cs"/>
              </a:rPr>
            </a:br>
            <a:r>
              <a:rPr lang="en-US" sz="2400" kern="1200" dirty="0">
                <a:solidFill>
                  <a:prstClr val="black"/>
                </a:solidFill>
                <a:latin typeface="Consolas" panose="020B0609020204030204" pitchFamily="49" charset="0"/>
                <a:ea typeface="+mn-ea"/>
                <a:cs typeface="+mn-cs"/>
              </a:rPr>
              <a:t>-- Quan </a:t>
            </a:r>
            <a:r>
              <a:rPr lang="en-US" sz="2400" kern="1200" dirty="0" err="1">
                <a:solidFill>
                  <a:prstClr val="black"/>
                </a:solidFill>
                <a:latin typeface="Consolas" panose="020B0609020204030204" pitchFamily="49" charset="0"/>
                <a:ea typeface="+mn-ea"/>
                <a:cs typeface="+mn-cs"/>
              </a:rPr>
              <a:t>hệ</a:t>
            </a:r>
            <a:r>
              <a:rPr lang="en-US" sz="2400" kern="1200" dirty="0">
                <a:solidFill>
                  <a:prstClr val="black"/>
                </a:solidFill>
                <a:latin typeface="Consolas" panose="020B0609020204030204" pitchFamily="49" charset="0"/>
                <a:ea typeface="+mn-ea"/>
                <a:cs typeface="+mn-cs"/>
              </a:rPr>
              <a:t> 1-N: Manager quản </a:t>
            </a:r>
            <a:r>
              <a:rPr lang="en-US" sz="2400" kern="1200" dirty="0" err="1">
                <a:solidFill>
                  <a:prstClr val="black"/>
                </a:solidFill>
                <a:latin typeface="Consolas" panose="020B0609020204030204" pitchFamily="49" charset="0"/>
                <a:ea typeface="+mn-ea"/>
                <a:cs typeface="+mn-cs"/>
              </a:rPr>
              <a:t>lý</a:t>
            </a: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nhiều</a:t>
            </a:r>
            <a:r>
              <a:rPr lang="en-US" sz="2400" kern="1200" dirty="0">
                <a:solidFill>
                  <a:prstClr val="black"/>
                </a:solidFill>
                <a:latin typeface="Consolas" panose="020B0609020204030204" pitchFamily="49" charset="0"/>
                <a:ea typeface="+mn-ea"/>
                <a:cs typeface="+mn-cs"/>
              </a:rPr>
              <a:t> Employee</a:t>
            </a:r>
          </a:p>
          <a:p>
            <a:pPr defTabSz="1371600">
              <a:lnSpc>
                <a:spcPts val="2138"/>
              </a:lnSpc>
              <a:buClrTx/>
            </a:pPr>
            <a:r>
              <a:rPr lang="en-US" sz="2400" kern="1200" dirty="0">
                <a:solidFill>
                  <a:prstClr val="black"/>
                </a:solidFill>
                <a:latin typeface="Consolas" panose="020B0609020204030204" pitchFamily="49" charset="0"/>
                <a:ea typeface="+mn-ea"/>
                <a:cs typeface="+mn-cs"/>
              </a:rPr>
              <a:t>CREATE TABLE </a:t>
            </a:r>
            <a:r>
              <a:rPr lang="en-US" sz="2400" kern="1200" dirty="0" err="1">
                <a:solidFill>
                  <a:prstClr val="black"/>
                </a:solidFill>
                <a:latin typeface="Consolas" panose="020B0609020204030204" pitchFamily="49" charset="0"/>
                <a:ea typeface="+mn-ea"/>
                <a:cs typeface="+mn-cs"/>
              </a:rPr>
              <a:t>Manager_Employee</a:t>
            </a:r>
            <a:r>
              <a:rPr lang="en-US" sz="2400" kern="1200" dirty="0">
                <a:solidFill>
                  <a:prstClr val="black"/>
                </a:solidFill>
                <a:latin typeface="Consolas" panose="020B0609020204030204" pitchFamily="49" charset="0"/>
                <a:ea typeface="+mn-ea"/>
                <a:cs typeface="+mn-cs"/>
              </a:rPr>
              <a:t> (</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ManagerId</a:t>
            </a:r>
            <a:r>
              <a:rPr lang="en-US" sz="2400" kern="1200" dirty="0">
                <a:solidFill>
                  <a:prstClr val="black"/>
                </a:solidFill>
                <a:latin typeface="Consolas" panose="020B0609020204030204" pitchFamily="49" charset="0"/>
                <a:ea typeface="+mn-ea"/>
                <a:cs typeface="+mn-cs"/>
              </a:rPr>
              <a:t> INT,</a:t>
            </a:r>
          </a:p>
          <a:p>
            <a:pPr defTabSz="1371600">
              <a:lnSpc>
                <a:spcPts val="2138"/>
              </a:lnSpc>
              <a:buClrTx/>
            </a:pP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EmployeeId</a:t>
            </a:r>
            <a:r>
              <a:rPr lang="en-US" sz="2400" kern="1200" dirty="0">
                <a:solidFill>
                  <a:prstClr val="black"/>
                </a:solidFill>
                <a:latin typeface="Consolas" panose="020B0609020204030204" pitchFamily="49" charset="0"/>
                <a:ea typeface="+mn-ea"/>
                <a:cs typeface="+mn-cs"/>
              </a:rPr>
              <a:t> INT,</a:t>
            </a:r>
          </a:p>
          <a:p>
            <a:pPr defTabSz="1371600">
              <a:lnSpc>
                <a:spcPts val="2138"/>
              </a:lnSpc>
              <a:buClrTx/>
            </a:pPr>
            <a:r>
              <a:rPr lang="en-US" sz="2400" kern="1200" dirty="0">
                <a:solidFill>
                  <a:prstClr val="black"/>
                </a:solidFill>
                <a:latin typeface="Consolas" panose="020B0609020204030204" pitchFamily="49" charset="0"/>
                <a:ea typeface="+mn-ea"/>
                <a:cs typeface="+mn-cs"/>
              </a:rPr>
              <a:t>    PRIMARY KEY (</a:t>
            </a:r>
            <a:r>
              <a:rPr lang="en-US" sz="2400" kern="1200" dirty="0" err="1">
                <a:solidFill>
                  <a:prstClr val="black"/>
                </a:solidFill>
                <a:latin typeface="Consolas" panose="020B0609020204030204" pitchFamily="49" charset="0"/>
                <a:ea typeface="+mn-ea"/>
                <a:cs typeface="+mn-cs"/>
              </a:rPr>
              <a:t>ManagerId</a:t>
            </a:r>
            <a:r>
              <a:rPr lang="en-US" sz="2400" kern="1200" dirty="0">
                <a:solidFill>
                  <a:prstClr val="black"/>
                </a:solidFill>
                <a:latin typeface="Consolas" panose="020B0609020204030204" pitchFamily="49" charset="0"/>
                <a:ea typeface="+mn-ea"/>
                <a:cs typeface="+mn-cs"/>
              </a:rPr>
              <a:t>, </a:t>
            </a:r>
            <a:r>
              <a:rPr lang="en-US" sz="2400" kern="1200" dirty="0" err="1">
                <a:solidFill>
                  <a:prstClr val="black"/>
                </a:solidFill>
                <a:latin typeface="Consolas" panose="020B0609020204030204" pitchFamily="49" charset="0"/>
                <a:ea typeface="+mn-ea"/>
                <a:cs typeface="+mn-cs"/>
              </a:rPr>
              <a:t>EmployeeId</a:t>
            </a:r>
            <a:r>
              <a:rPr lang="en-US" sz="2400" kern="1200" dirty="0">
                <a:solidFill>
                  <a:prstClr val="black"/>
                </a:solidFill>
                <a:latin typeface="Consolas" panose="020B0609020204030204" pitchFamily="49" charset="0"/>
                <a:ea typeface="+mn-ea"/>
                <a:cs typeface="+mn-cs"/>
              </a:rPr>
              <a:t>),</a:t>
            </a:r>
          </a:p>
          <a:p>
            <a:pPr defTabSz="1371600">
              <a:lnSpc>
                <a:spcPts val="2138"/>
              </a:lnSpc>
              <a:buClrTx/>
            </a:pPr>
            <a:r>
              <a:rPr lang="en-US" sz="2400" kern="1200" dirty="0">
                <a:solidFill>
                  <a:prstClr val="black"/>
                </a:solidFill>
                <a:latin typeface="Consolas" panose="020B0609020204030204" pitchFamily="49" charset="0"/>
                <a:ea typeface="+mn-ea"/>
                <a:cs typeface="+mn-cs"/>
              </a:rPr>
              <a:t>    FOREIGN KEY (</a:t>
            </a:r>
            <a:r>
              <a:rPr lang="en-US" sz="2400" kern="1200" dirty="0" err="1">
                <a:solidFill>
                  <a:prstClr val="black"/>
                </a:solidFill>
                <a:latin typeface="Consolas" panose="020B0609020204030204" pitchFamily="49" charset="0"/>
                <a:ea typeface="+mn-ea"/>
                <a:cs typeface="+mn-cs"/>
              </a:rPr>
              <a:t>ManagerId</a:t>
            </a:r>
            <a:r>
              <a:rPr lang="en-US" sz="2400" kern="1200" dirty="0">
                <a:solidFill>
                  <a:prstClr val="black"/>
                </a:solidFill>
                <a:latin typeface="Consolas" panose="020B0609020204030204" pitchFamily="49" charset="0"/>
                <a:ea typeface="+mn-ea"/>
                <a:cs typeface="+mn-cs"/>
              </a:rPr>
              <a:t>) REFERENCES Manager(</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a:t>
            </a:r>
          </a:p>
          <a:p>
            <a:pPr defTabSz="1371600">
              <a:lnSpc>
                <a:spcPts val="2138"/>
              </a:lnSpc>
              <a:buClrTx/>
            </a:pPr>
            <a:r>
              <a:rPr lang="en-US" sz="2400" kern="1200" dirty="0">
                <a:solidFill>
                  <a:prstClr val="black"/>
                </a:solidFill>
                <a:latin typeface="Consolas" panose="020B0609020204030204" pitchFamily="49" charset="0"/>
                <a:ea typeface="+mn-ea"/>
                <a:cs typeface="+mn-cs"/>
              </a:rPr>
              <a:t>    FOREIGN KEY (</a:t>
            </a:r>
            <a:r>
              <a:rPr lang="en-US" sz="2400" kern="1200" dirty="0" err="1">
                <a:solidFill>
                  <a:prstClr val="black"/>
                </a:solidFill>
                <a:latin typeface="Consolas" panose="020B0609020204030204" pitchFamily="49" charset="0"/>
                <a:ea typeface="+mn-ea"/>
                <a:cs typeface="+mn-cs"/>
              </a:rPr>
              <a:t>EmployeeId</a:t>
            </a:r>
            <a:r>
              <a:rPr lang="en-US" sz="2400" kern="1200" dirty="0">
                <a:solidFill>
                  <a:prstClr val="black"/>
                </a:solidFill>
                <a:latin typeface="Consolas" panose="020B0609020204030204" pitchFamily="49" charset="0"/>
                <a:ea typeface="+mn-ea"/>
                <a:cs typeface="+mn-cs"/>
              </a:rPr>
              <a:t>) REFERENCES Employee(</a:t>
            </a:r>
            <a:r>
              <a:rPr lang="en-US" sz="2400" kern="1200" dirty="0" err="1">
                <a:solidFill>
                  <a:prstClr val="black"/>
                </a:solidFill>
                <a:latin typeface="Consolas" panose="020B0609020204030204" pitchFamily="49" charset="0"/>
                <a:ea typeface="+mn-ea"/>
                <a:cs typeface="+mn-cs"/>
              </a:rPr>
              <a:t>UserId</a:t>
            </a:r>
            <a:r>
              <a:rPr lang="en-US" sz="2400" kern="1200" dirty="0">
                <a:solidFill>
                  <a:prstClr val="black"/>
                </a:solidFill>
                <a:latin typeface="Consolas" panose="020B0609020204030204" pitchFamily="49" charset="0"/>
                <a:ea typeface="+mn-ea"/>
                <a:cs typeface="+mn-cs"/>
              </a:rPr>
              <a:t>)</a:t>
            </a:r>
          </a:p>
          <a:p>
            <a:pPr defTabSz="1371600">
              <a:lnSpc>
                <a:spcPts val="2138"/>
              </a:lnSpc>
              <a:buClrTx/>
            </a:pPr>
            <a:r>
              <a:rPr lang="en-US" sz="2400" kern="1200" dirty="0">
                <a:solidFill>
                  <a:prstClr val="black"/>
                </a:solidFill>
                <a:latin typeface="Consolas" panose="020B0609020204030204" pitchFamily="49" charset="0"/>
                <a:ea typeface="+mn-ea"/>
                <a:cs typeface="+mn-cs"/>
              </a:rPr>
              <a:t>);</a:t>
            </a:r>
          </a:p>
        </p:txBody>
      </p:sp>
    </p:spTree>
    <p:extLst>
      <p:ext uri="{BB962C8B-B14F-4D97-AF65-F5344CB8AC3E}">
        <p14:creationId xmlns:p14="http://schemas.microsoft.com/office/powerpoint/2010/main" val="926731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679577" cy="1028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
            <a:ext cx="1355652" cy="981551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4294" y="8686801"/>
            <a:ext cx="9429752" cy="16002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94446" y="8772525"/>
            <a:ext cx="5593554" cy="1514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314737" y="2471738"/>
            <a:ext cx="973263" cy="78152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6172331" y="0"/>
            <a:ext cx="2115669" cy="638751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794082" y="-7144"/>
            <a:ext cx="8493918" cy="13979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a:solidFill>
                <a:prstClr val="white"/>
              </a:solidFill>
              <a:latin typeface="Sitka Text"/>
            </a:endParaRPr>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1941416" cy="1028963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dirty="0">
              <a:solidFill>
                <a:prstClr val="white"/>
              </a:solidFill>
              <a:latin typeface="Sitka Text"/>
            </a:endParaRPr>
          </a:p>
        </p:txBody>
      </p:sp>
      <p:sp>
        <p:nvSpPr>
          <p:cNvPr id="2" name="Hộp Văn bản 1">
            <a:extLst>
              <a:ext uri="{FF2B5EF4-FFF2-40B4-BE49-F238E27FC236}">
                <a16:creationId xmlns:a16="http://schemas.microsoft.com/office/drawing/2014/main" id="{6FDA70C0-399C-7521-B14D-BA0B2D18E2D5}"/>
              </a:ext>
            </a:extLst>
          </p:cNvPr>
          <p:cNvSpPr txBox="1"/>
          <p:nvPr/>
        </p:nvSpPr>
        <p:spPr>
          <a:xfrm>
            <a:off x="247889" y="61432"/>
            <a:ext cx="10848002" cy="1565130"/>
          </a:xfrm>
          <a:prstGeom prst="rect">
            <a:avLst/>
          </a:prstGeom>
        </p:spPr>
        <p:txBody>
          <a:bodyPr vert="horz" lIns="137160" tIns="68580" rIns="137160" bIns="68580" rtlCol="0" anchor="b">
            <a:normAutofit fontScale="92500"/>
          </a:bodyPr>
          <a:lstStyle/>
          <a:p>
            <a:pPr algn="ctr" defTabSz="1371600">
              <a:lnSpc>
                <a:spcPct val="90000"/>
              </a:lnSpc>
              <a:spcBef>
                <a:spcPct val="0"/>
              </a:spcBef>
              <a:spcAft>
                <a:spcPts val="900"/>
              </a:spcAft>
              <a:buClrTx/>
            </a:pPr>
            <a:r>
              <a:rPr lang="en-US" sz="8000" kern="1200" cap="all">
                <a:solidFill>
                  <a:schemeClr val="accent5">
                    <a:lumMod val="75000"/>
                  </a:schemeClr>
                </a:solidFill>
                <a:latin typeface="Times New Roman" panose="02020603050405020304" pitchFamily="18" charset="0"/>
                <a:ea typeface="+mn-ea"/>
                <a:cs typeface="Times New Roman" panose="02020603050405020304" pitchFamily="18" charset="0"/>
              </a:rPr>
              <a:t>7. THIẾT </a:t>
            </a:r>
            <a:r>
              <a:rPr lang="en-US" sz="8000" kern="1200" cap="all" dirty="0">
                <a:solidFill>
                  <a:schemeClr val="accent5">
                    <a:lumMod val="75000"/>
                  </a:schemeClr>
                </a:solidFill>
                <a:latin typeface="Times New Roman" panose="02020603050405020304" pitchFamily="18" charset="0"/>
                <a:ea typeface="+mn-ea"/>
                <a:cs typeface="Times New Roman" panose="02020603050405020304" pitchFamily="18" charset="0"/>
              </a:rPr>
              <a:t>KẾ GIAO DIỆN</a:t>
            </a:r>
          </a:p>
        </p:txBody>
      </p:sp>
      <p:sp>
        <p:nvSpPr>
          <p:cNvPr id="5" name="Hộp Văn bản 4">
            <a:extLst>
              <a:ext uri="{FF2B5EF4-FFF2-40B4-BE49-F238E27FC236}">
                <a16:creationId xmlns:a16="http://schemas.microsoft.com/office/drawing/2014/main" id="{2F359A07-C8B4-86D3-18E5-7F029E837C47}"/>
              </a:ext>
            </a:extLst>
          </p:cNvPr>
          <p:cNvSpPr txBox="1"/>
          <p:nvPr/>
        </p:nvSpPr>
        <p:spPr>
          <a:xfrm>
            <a:off x="559401" y="4343398"/>
            <a:ext cx="5751588" cy="1600203"/>
          </a:xfrm>
          <a:prstGeom prst="rect">
            <a:avLst/>
          </a:prstGeom>
        </p:spPr>
        <p:txBody>
          <a:bodyPr vert="horz" lIns="137160" tIns="68580" rIns="137160" bIns="68580" rtlCol="0">
            <a:normAutofit lnSpcReduction="10000"/>
          </a:bodyPr>
          <a:lstStyle/>
          <a:p>
            <a:pPr algn="ctr" defTabSz="1371600">
              <a:lnSpc>
                <a:spcPct val="120000"/>
              </a:lnSpc>
              <a:spcBef>
                <a:spcPts val="1500"/>
              </a:spcBef>
              <a:buClrTx/>
              <a:buSzPct val="80000"/>
            </a:pP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Màn</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hình</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đăng</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nhập</a:t>
            </a:r>
            <a:endParaRPr lang="en-US" sz="4400" kern="1200" cap="all" spc="450" dirty="0">
              <a:solidFill>
                <a:srgbClr val="001E2E"/>
              </a:solidFill>
              <a:latin typeface="Times New Roman" panose="02020603050405020304" pitchFamily="18" charset="0"/>
              <a:ea typeface="+mn-ea"/>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781781" y="15947"/>
            <a:ext cx="1314110" cy="102870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3961942" y="961089"/>
            <a:ext cx="4326059" cy="932591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151129" y="1"/>
            <a:ext cx="4136871" cy="213780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Hình ảnh 3" descr="Ảnh có chứa văn bản, thiết kế đồ họa, thiết kế, ảnh chụp màn hình&#10;&#10;Nội dung do AI tạo ra có thể không chính xác.">
            <a:extLst>
              <a:ext uri="{FF2B5EF4-FFF2-40B4-BE49-F238E27FC236}">
                <a16:creationId xmlns:a16="http://schemas.microsoft.com/office/drawing/2014/main" id="{952B120A-9B14-1B3C-BEC8-C4782AD98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565" y="1885742"/>
            <a:ext cx="11178177" cy="7601160"/>
          </a:xfrm>
          <a:prstGeom prst="rect">
            <a:avLst/>
          </a:prstGeom>
        </p:spPr>
      </p:pic>
    </p:spTree>
    <p:extLst>
      <p:ext uri="{BB962C8B-B14F-4D97-AF65-F5344CB8AC3E}">
        <p14:creationId xmlns:p14="http://schemas.microsoft.com/office/powerpoint/2010/main" val="3659044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A4109-5291-2643-1142-74BDB770AAA4}"/>
            </a:ext>
          </a:extLst>
        </p:cNvPr>
        <p:cNvGrpSpPr/>
        <p:nvPr/>
      </p:nvGrpSpPr>
      <p:grpSpPr>
        <a:xfrm>
          <a:off x="0" y="0"/>
          <a:ext cx="0" cy="0"/>
          <a:chOff x="0" y="0"/>
          <a:chExt cx="0" cy="0"/>
        </a:xfrm>
      </p:grpSpPr>
      <p:sp>
        <p:nvSpPr>
          <p:cNvPr id="5" name="Hộp Văn bản 4">
            <a:extLst>
              <a:ext uri="{FF2B5EF4-FFF2-40B4-BE49-F238E27FC236}">
                <a16:creationId xmlns:a16="http://schemas.microsoft.com/office/drawing/2014/main" id="{B92ACB7B-5FAF-4AB0-F675-3EABC8AAB8A0}"/>
              </a:ext>
            </a:extLst>
          </p:cNvPr>
          <p:cNvSpPr txBox="1"/>
          <p:nvPr/>
        </p:nvSpPr>
        <p:spPr>
          <a:xfrm>
            <a:off x="2504232" y="4279382"/>
            <a:ext cx="4237073" cy="1728233"/>
          </a:xfrm>
          <a:prstGeom prst="rect">
            <a:avLst/>
          </a:prstGeom>
        </p:spPr>
        <p:txBody>
          <a:bodyPr vert="horz" lIns="137160" tIns="68580" rIns="137160" bIns="68580" rtlCol="0">
            <a:normAutofit fontScale="32500" lnSpcReduction="20000"/>
          </a:bodyPr>
          <a:lstStyle/>
          <a:p>
            <a:pPr algn="ctr" defTabSz="1371600">
              <a:lnSpc>
                <a:spcPct val="120000"/>
              </a:lnSpc>
              <a:spcBef>
                <a:spcPts val="1500"/>
              </a:spcBef>
              <a:buClrTx/>
              <a:buSzPct val="80000"/>
            </a:pPr>
            <a:r>
              <a:rPr lang="en-US" sz="13500" kern="1200" cap="all" spc="450" dirty="0" err="1">
                <a:solidFill>
                  <a:srgbClr val="001E2E"/>
                </a:solidFill>
                <a:latin typeface="Times New Roman" panose="02020603050405020304" pitchFamily="18" charset="0"/>
                <a:ea typeface="+mn-ea"/>
                <a:cs typeface="Times New Roman" panose="02020603050405020304" pitchFamily="18" charset="0"/>
              </a:rPr>
              <a:t>Màn</a:t>
            </a:r>
            <a:r>
              <a:rPr lang="en-US" sz="135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13500" kern="1200" cap="all" spc="450" dirty="0" err="1">
                <a:solidFill>
                  <a:srgbClr val="001E2E"/>
                </a:solidFill>
                <a:latin typeface="Times New Roman" panose="02020603050405020304" pitchFamily="18" charset="0"/>
                <a:ea typeface="+mn-ea"/>
                <a:cs typeface="Times New Roman" panose="02020603050405020304" pitchFamily="18" charset="0"/>
              </a:rPr>
              <a:t>hình</a:t>
            </a:r>
            <a:r>
              <a:rPr lang="en-US" sz="135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13500" kern="1200" cap="all" spc="450" dirty="0" err="1">
                <a:solidFill>
                  <a:srgbClr val="001E2E"/>
                </a:solidFill>
                <a:latin typeface="Times New Roman" panose="02020603050405020304" pitchFamily="18" charset="0"/>
                <a:ea typeface="+mn-ea"/>
                <a:cs typeface="Times New Roman" panose="02020603050405020304" pitchFamily="18" charset="0"/>
              </a:rPr>
              <a:t>đăng</a:t>
            </a:r>
            <a:r>
              <a:rPr lang="en-US" sz="135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13500" kern="1200" cap="all" spc="450" dirty="0" err="1">
                <a:solidFill>
                  <a:srgbClr val="001E2E"/>
                </a:solidFill>
                <a:latin typeface="Times New Roman" panose="02020603050405020304" pitchFamily="18" charset="0"/>
                <a:ea typeface="+mn-ea"/>
                <a:cs typeface="Times New Roman" panose="02020603050405020304" pitchFamily="18" charset="0"/>
              </a:rPr>
              <a:t>kí</a:t>
            </a:r>
            <a:endParaRPr lang="en-US" sz="13500" kern="1200" cap="all" spc="450" dirty="0">
              <a:solidFill>
                <a:srgbClr val="001E2E"/>
              </a:solidFill>
              <a:latin typeface="Times New Roman" panose="02020603050405020304" pitchFamily="18" charset="0"/>
              <a:ea typeface="+mn-ea"/>
              <a:cs typeface="Times New Roman" panose="02020603050405020304" pitchFamily="18" charset="0"/>
            </a:endParaRPr>
          </a:p>
          <a:p>
            <a:pPr algn="ctr" defTabSz="1371600">
              <a:lnSpc>
                <a:spcPct val="120000"/>
              </a:lnSpc>
              <a:spcBef>
                <a:spcPts val="1500"/>
              </a:spcBef>
              <a:buClrTx/>
              <a:buSzPct val="80000"/>
            </a:pPr>
            <a:endParaRPr lang="en-US" sz="2700" b="1" kern="1200" cap="all" spc="450" dirty="0">
              <a:solidFill>
                <a:srgbClr val="001E2E"/>
              </a:solidFill>
              <a:latin typeface="Sitka Text"/>
              <a:ea typeface="+mn-ea"/>
              <a:cs typeface="+mn-cs"/>
            </a:endParaRPr>
          </a:p>
        </p:txBody>
      </p:sp>
      <p:pic>
        <p:nvPicPr>
          <p:cNvPr id="4" name="Hình ảnh 3">
            <a:extLst>
              <a:ext uri="{FF2B5EF4-FFF2-40B4-BE49-F238E27FC236}">
                <a16:creationId xmlns:a16="http://schemas.microsoft.com/office/drawing/2014/main" id="{CCEED321-EDFD-657B-3BC4-A8CDD9079B7A}"/>
              </a:ext>
            </a:extLst>
          </p:cNvPr>
          <p:cNvPicPr>
            <a:picLocks noChangeAspect="1"/>
          </p:cNvPicPr>
          <p:nvPr/>
        </p:nvPicPr>
        <p:blipFill>
          <a:blip r:embed="rId2"/>
          <a:stretch>
            <a:fillRect/>
          </a:stretch>
        </p:blipFill>
        <p:spPr>
          <a:xfrm>
            <a:off x="9144000" y="1123388"/>
            <a:ext cx="7325747" cy="8040222"/>
          </a:xfrm>
          <a:prstGeom prst="rect">
            <a:avLst/>
          </a:prstGeom>
        </p:spPr>
      </p:pic>
    </p:spTree>
    <p:extLst>
      <p:ext uri="{BB962C8B-B14F-4D97-AF65-F5344CB8AC3E}">
        <p14:creationId xmlns:p14="http://schemas.microsoft.com/office/powerpoint/2010/main" val="163620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DA9EB-0457-A744-31F9-6C201F0643E6}"/>
            </a:ext>
          </a:extLst>
        </p:cNvPr>
        <p:cNvGrpSpPr/>
        <p:nvPr/>
      </p:nvGrpSpPr>
      <p:grpSpPr>
        <a:xfrm>
          <a:off x="0" y="0"/>
          <a:ext cx="0" cy="0"/>
          <a:chOff x="0" y="0"/>
          <a:chExt cx="0" cy="0"/>
        </a:xfrm>
      </p:grpSpPr>
      <p:sp>
        <p:nvSpPr>
          <p:cNvPr id="5" name="Hộp Văn bản 4">
            <a:extLst>
              <a:ext uri="{FF2B5EF4-FFF2-40B4-BE49-F238E27FC236}">
                <a16:creationId xmlns:a16="http://schemas.microsoft.com/office/drawing/2014/main" id="{602F4BBF-6586-2B05-5F9D-DE5BF169170D}"/>
              </a:ext>
            </a:extLst>
          </p:cNvPr>
          <p:cNvSpPr txBox="1"/>
          <p:nvPr/>
        </p:nvSpPr>
        <p:spPr>
          <a:xfrm>
            <a:off x="3508512" y="249190"/>
            <a:ext cx="11270976" cy="1767664"/>
          </a:xfrm>
          <a:prstGeom prst="rect">
            <a:avLst/>
          </a:prstGeom>
        </p:spPr>
        <p:txBody>
          <a:bodyPr vert="horz" lIns="137160" tIns="68580" rIns="137160" bIns="68580" rtlCol="0">
            <a:noAutofit/>
          </a:bodyPr>
          <a:lstStyle/>
          <a:p>
            <a:pPr algn="ctr" defTabSz="1371600">
              <a:lnSpc>
                <a:spcPct val="120000"/>
              </a:lnSpc>
              <a:spcBef>
                <a:spcPts val="1500"/>
              </a:spcBef>
              <a:buClrTx/>
              <a:buSzPct val="80000"/>
            </a:pP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Màn</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hình</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Sau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khi</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đăng</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nhập</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cho</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nhân</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viên</a:t>
            </a:r>
            <a:endParaRPr lang="en-US" sz="4400" kern="1200" cap="all" spc="450" dirty="0">
              <a:solidFill>
                <a:srgbClr val="001E2E"/>
              </a:solidFill>
              <a:latin typeface="Times New Roman" panose="02020603050405020304" pitchFamily="18" charset="0"/>
              <a:ea typeface="+mn-ea"/>
              <a:cs typeface="Times New Roman" panose="02020603050405020304" pitchFamily="18" charset="0"/>
            </a:endParaRPr>
          </a:p>
          <a:p>
            <a:pPr algn="ctr" defTabSz="1371600">
              <a:lnSpc>
                <a:spcPct val="120000"/>
              </a:lnSpc>
              <a:spcBef>
                <a:spcPts val="1500"/>
              </a:spcBef>
              <a:buClrTx/>
              <a:buSzPct val="80000"/>
            </a:pPr>
            <a:endParaRPr lang="en-US" sz="4400" kern="1200" cap="all" spc="450" dirty="0">
              <a:solidFill>
                <a:srgbClr val="001E2E"/>
              </a:solidFill>
              <a:latin typeface="Times New Roman" panose="02020603050405020304" pitchFamily="18" charset="0"/>
              <a:ea typeface="+mn-ea"/>
              <a:cs typeface="Times New Roman" panose="02020603050405020304" pitchFamily="18" charset="0"/>
            </a:endParaRPr>
          </a:p>
        </p:txBody>
      </p:sp>
      <p:pic>
        <p:nvPicPr>
          <p:cNvPr id="6" name="Hình ảnh 5">
            <a:extLst>
              <a:ext uri="{FF2B5EF4-FFF2-40B4-BE49-F238E27FC236}">
                <a16:creationId xmlns:a16="http://schemas.microsoft.com/office/drawing/2014/main" id="{623AB41B-21E0-D0BF-C2B3-CEB97C9C6DFD}"/>
              </a:ext>
            </a:extLst>
          </p:cNvPr>
          <p:cNvPicPr>
            <a:picLocks noChangeAspect="1"/>
          </p:cNvPicPr>
          <p:nvPr/>
        </p:nvPicPr>
        <p:blipFill>
          <a:blip r:embed="rId2"/>
          <a:stretch>
            <a:fillRect/>
          </a:stretch>
        </p:blipFill>
        <p:spPr>
          <a:xfrm>
            <a:off x="2322436" y="2490384"/>
            <a:ext cx="13643128" cy="6320418"/>
          </a:xfrm>
          <a:prstGeom prst="rect">
            <a:avLst/>
          </a:prstGeom>
        </p:spPr>
      </p:pic>
    </p:spTree>
    <p:extLst>
      <p:ext uri="{BB962C8B-B14F-4D97-AF65-F5344CB8AC3E}">
        <p14:creationId xmlns:p14="http://schemas.microsoft.com/office/powerpoint/2010/main" val="3513785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238F2-9A2D-BD9A-DDC5-1EF892B618EA}"/>
            </a:ext>
          </a:extLst>
        </p:cNvPr>
        <p:cNvGrpSpPr/>
        <p:nvPr/>
      </p:nvGrpSpPr>
      <p:grpSpPr>
        <a:xfrm>
          <a:off x="0" y="0"/>
          <a:ext cx="0" cy="0"/>
          <a:chOff x="0" y="0"/>
          <a:chExt cx="0" cy="0"/>
        </a:xfrm>
      </p:grpSpPr>
      <p:sp>
        <p:nvSpPr>
          <p:cNvPr id="5" name="Hộp Văn bản 4">
            <a:extLst>
              <a:ext uri="{FF2B5EF4-FFF2-40B4-BE49-F238E27FC236}">
                <a16:creationId xmlns:a16="http://schemas.microsoft.com/office/drawing/2014/main" id="{B3A044D3-4405-4986-862C-11520A27F9DF}"/>
              </a:ext>
            </a:extLst>
          </p:cNvPr>
          <p:cNvSpPr txBox="1"/>
          <p:nvPr/>
        </p:nvSpPr>
        <p:spPr>
          <a:xfrm>
            <a:off x="3508512" y="249190"/>
            <a:ext cx="11270976" cy="1767664"/>
          </a:xfrm>
          <a:prstGeom prst="rect">
            <a:avLst/>
          </a:prstGeom>
        </p:spPr>
        <p:txBody>
          <a:bodyPr vert="horz" lIns="137160" tIns="68580" rIns="137160" bIns="68580" rtlCol="0">
            <a:noAutofit/>
          </a:bodyPr>
          <a:lstStyle/>
          <a:p>
            <a:pPr algn="ctr" defTabSz="1371600">
              <a:lnSpc>
                <a:spcPct val="120000"/>
              </a:lnSpc>
              <a:spcBef>
                <a:spcPts val="1500"/>
              </a:spcBef>
              <a:buClrTx/>
              <a:buSzPct val="80000"/>
            </a:pP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Màn</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hình</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Sau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khi</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đăng</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nhập</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err="1">
                <a:solidFill>
                  <a:srgbClr val="001E2E"/>
                </a:solidFill>
                <a:latin typeface="Times New Roman" panose="02020603050405020304" pitchFamily="18" charset="0"/>
                <a:ea typeface="+mn-ea"/>
                <a:cs typeface="Times New Roman" panose="02020603050405020304" pitchFamily="18" charset="0"/>
              </a:rPr>
              <a:t>cho</a:t>
            </a:r>
            <a:r>
              <a:rPr lang="en-US" sz="4400" kern="1200" cap="all" spc="450">
                <a:solidFill>
                  <a:srgbClr val="001E2E"/>
                </a:solidFill>
                <a:latin typeface="Times New Roman" panose="02020603050405020304" pitchFamily="18" charset="0"/>
                <a:ea typeface="+mn-ea"/>
                <a:cs typeface="Times New Roman" panose="02020603050405020304" pitchFamily="18" charset="0"/>
              </a:rPr>
              <a:t> quản lí</a:t>
            </a:r>
            <a:endParaRPr lang="en-US" sz="4400" kern="1200" cap="all" spc="450" dirty="0">
              <a:solidFill>
                <a:srgbClr val="001E2E"/>
              </a:solidFill>
              <a:latin typeface="Times New Roman" panose="02020603050405020304" pitchFamily="18" charset="0"/>
              <a:ea typeface="+mn-ea"/>
              <a:cs typeface="Times New Roman" panose="02020603050405020304" pitchFamily="18" charset="0"/>
            </a:endParaRPr>
          </a:p>
          <a:p>
            <a:pPr algn="ctr" defTabSz="1371600">
              <a:lnSpc>
                <a:spcPct val="120000"/>
              </a:lnSpc>
              <a:spcBef>
                <a:spcPts val="1500"/>
              </a:spcBef>
              <a:buClrTx/>
              <a:buSzPct val="80000"/>
            </a:pPr>
            <a:endParaRPr lang="en-US" sz="4400" kern="1200" cap="all" spc="450" dirty="0">
              <a:solidFill>
                <a:srgbClr val="001E2E"/>
              </a:solidFill>
              <a:latin typeface="Times New Roman" panose="02020603050405020304" pitchFamily="18" charset="0"/>
              <a:ea typeface="+mn-ea"/>
              <a:cs typeface="Times New Roman" panose="02020603050405020304" pitchFamily="18" charset="0"/>
            </a:endParaRPr>
          </a:p>
        </p:txBody>
      </p:sp>
      <p:pic>
        <p:nvPicPr>
          <p:cNvPr id="3" name="Hình ảnh 2">
            <a:extLst>
              <a:ext uri="{FF2B5EF4-FFF2-40B4-BE49-F238E27FC236}">
                <a16:creationId xmlns:a16="http://schemas.microsoft.com/office/drawing/2014/main" id="{D1364D06-4793-4ACC-82A7-258342108DBF}"/>
              </a:ext>
            </a:extLst>
          </p:cNvPr>
          <p:cNvPicPr>
            <a:picLocks noChangeAspect="1"/>
          </p:cNvPicPr>
          <p:nvPr/>
        </p:nvPicPr>
        <p:blipFill>
          <a:blip r:embed="rId2"/>
          <a:stretch>
            <a:fillRect/>
          </a:stretch>
        </p:blipFill>
        <p:spPr>
          <a:xfrm>
            <a:off x="1302316" y="2016854"/>
            <a:ext cx="15683367" cy="7257774"/>
          </a:xfrm>
          <a:prstGeom prst="rect">
            <a:avLst/>
          </a:prstGeom>
        </p:spPr>
      </p:pic>
    </p:spTree>
    <p:extLst>
      <p:ext uri="{BB962C8B-B14F-4D97-AF65-F5344CB8AC3E}">
        <p14:creationId xmlns:p14="http://schemas.microsoft.com/office/powerpoint/2010/main" val="696928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76"/>
        <p:cNvGrpSpPr/>
        <p:nvPr/>
      </p:nvGrpSpPr>
      <p:grpSpPr>
        <a:xfrm>
          <a:off x="0" y="0"/>
          <a:ext cx="0" cy="0"/>
          <a:chOff x="0" y="0"/>
          <a:chExt cx="0" cy="0"/>
        </a:xfrm>
      </p:grpSpPr>
      <p:pic>
        <p:nvPicPr>
          <p:cNvPr id="277" name="Google Shape;277;p25"/>
          <p:cNvPicPr preferRelativeResize="0"/>
          <p:nvPr/>
        </p:nvPicPr>
        <p:blipFill rotWithShape="1">
          <a:blip r:embed="rId3">
            <a:alphaModFix/>
          </a:blip>
          <a:srcRect l="19442" t="7880" r="20587" b="7652"/>
          <a:stretch/>
        </p:blipFill>
        <p:spPr>
          <a:xfrm>
            <a:off x="4591050" y="2158800"/>
            <a:ext cx="8875377" cy="7032125"/>
          </a:xfrm>
          <a:prstGeom prst="rect">
            <a:avLst/>
          </a:prstGeom>
          <a:noFill/>
          <a:ln>
            <a:noFill/>
          </a:ln>
        </p:spPr>
      </p:pic>
      <p:grpSp>
        <p:nvGrpSpPr>
          <p:cNvPr id="278" name="Google Shape;278;p25"/>
          <p:cNvGrpSpPr/>
          <p:nvPr/>
        </p:nvGrpSpPr>
        <p:grpSpPr>
          <a:xfrm>
            <a:off x="-2217778" y="-1744095"/>
            <a:ext cx="5520844" cy="5545590"/>
            <a:chOff x="1813" y="0"/>
            <a:chExt cx="809173" cy="812800"/>
          </a:xfrm>
        </p:grpSpPr>
        <p:sp>
          <p:nvSpPr>
            <p:cNvPr id="279" name="Google Shape;279;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1" name="Google Shape;281;p25"/>
          <p:cNvSpPr txBox="1"/>
          <p:nvPr/>
        </p:nvSpPr>
        <p:spPr>
          <a:xfrm>
            <a:off x="1028700" y="756205"/>
            <a:ext cx="15073154" cy="1575273"/>
          </a:xfrm>
          <a:prstGeom prst="rect">
            <a:avLst/>
          </a:prstGeom>
          <a:noFill/>
          <a:ln>
            <a:noFill/>
          </a:ln>
        </p:spPr>
        <p:txBody>
          <a:bodyPr spcFirstLastPara="1" wrap="square" lIns="0" tIns="0" rIns="0" bIns="0" anchor="t" anchorCtr="0">
            <a:spAutoFit/>
          </a:bodyPr>
          <a:lstStyle/>
          <a:p>
            <a:pPr marL="0" marR="0" lvl="0" indent="0" algn="l" rtl="0">
              <a:lnSpc>
                <a:spcPct val="112004"/>
              </a:lnSpc>
              <a:spcBef>
                <a:spcPts val="0"/>
              </a:spcBef>
              <a:spcAft>
                <a:spcPts val="0"/>
              </a:spcAft>
              <a:buNone/>
            </a:pPr>
            <a:r>
              <a:rPr lang="en-US" sz="10671" b="1" i="0" u="none" strike="noStrike" cap="none">
                <a:solidFill>
                  <a:srgbClr val="000000"/>
                </a:solidFill>
                <a:latin typeface="Ubuntu"/>
                <a:ea typeface="Ubuntu"/>
                <a:cs typeface="Ubuntu"/>
                <a:sym typeface="Ubuntu"/>
              </a:rPr>
              <a:t>Thank you!</a:t>
            </a:r>
            <a:endParaRPr/>
          </a:p>
        </p:txBody>
      </p:sp>
      <p:grpSp>
        <p:nvGrpSpPr>
          <p:cNvPr id="282" name="Google Shape;282;p25"/>
          <p:cNvGrpSpPr/>
          <p:nvPr/>
        </p:nvGrpSpPr>
        <p:grpSpPr>
          <a:xfrm>
            <a:off x="16112729" y="6820657"/>
            <a:ext cx="4853532" cy="4875287"/>
            <a:chOff x="1813" y="0"/>
            <a:chExt cx="809173" cy="812800"/>
          </a:xfrm>
        </p:grpSpPr>
        <p:sp>
          <p:nvSpPr>
            <p:cNvPr id="283" name="Google Shape;283;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235"/>
        <p:cNvGrpSpPr/>
        <p:nvPr/>
      </p:nvGrpSpPr>
      <p:grpSpPr>
        <a:xfrm>
          <a:off x="0" y="0"/>
          <a:ext cx="0" cy="0"/>
          <a:chOff x="0" y="0"/>
          <a:chExt cx="0" cy="0"/>
        </a:xfrm>
      </p:grpSpPr>
      <p:pic>
        <p:nvPicPr>
          <p:cNvPr id="236" name="Google Shape;236;p22"/>
          <p:cNvPicPr preferRelativeResize="0"/>
          <p:nvPr/>
        </p:nvPicPr>
        <p:blipFill rotWithShape="1">
          <a:blip r:embed="rId3">
            <a:alphaModFix/>
          </a:blip>
          <a:srcRect l="26577" t="3374" r="26223" b="7347"/>
          <a:stretch/>
        </p:blipFill>
        <p:spPr>
          <a:xfrm>
            <a:off x="-2580202" y="3394650"/>
            <a:ext cx="6220452" cy="6618001"/>
          </a:xfrm>
          <a:prstGeom prst="rect">
            <a:avLst/>
          </a:prstGeom>
          <a:noFill/>
          <a:ln>
            <a:noFill/>
          </a:ln>
        </p:spPr>
      </p:pic>
      <p:sp>
        <p:nvSpPr>
          <p:cNvPr id="237" name="Google Shape;237;p22"/>
          <p:cNvSpPr txBox="1"/>
          <p:nvPr/>
        </p:nvSpPr>
        <p:spPr>
          <a:xfrm>
            <a:off x="4629250" y="9258326"/>
            <a:ext cx="13212180" cy="530860"/>
          </a:xfrm>
          <a:prstGeom prst="rect">
            <a:avLst/>
          </a:prstGeom>
          <a:noFill/>
          <a:ln>
            <a:noFill/>
          </a:ln>
        </p:spPr>
        <p:txBody>
          <a:bodyPr spcFirstLastPara="1" wrap="square" lIns="0" tIns="0" rIns="0" bIns="0" anchor="t" anchorCtr="0">
            <a:spAutoFit/>
          </a:bodyPr>
          <a:lstStyle/>
          <a:p>
            <a:pPr marL="0" marR="0" lvl="0" indent="0" algn="r" rtl="0">
              <a:lnSpc>
                <a:spcPct val="112000"/>
              </a:lnSpc>
              <a:spcBef>
                <a:spcPts val="0"/>
              </a:spcBef>
              <a:spcAft>
                <a:spcPts val="0"/>
              </a:spcAft>
              <a:buNone/>
            </a:pPr>
            <a:r>
              <a:rPr lang="en-US" sz="3500" b="1" i="0" u="none" strike="noStrike" cap="none">
                <a:solidFill>
                  <a:srgbClr val="000000"/>
                </a:solidFill>
                <a:latin typeface="Ubuntu"/>
                <a:ea typeface="Ubuntu"/>
                <a:cs typeface="Ubuntu"/>
                <a:sym typeface="Ubuntu"/>
              </a:rPr>
              <a:t>Write Your Topic or Idea</a:t>
            </a:r>
            <a:endParaRPr/>
          </a:p>
        </p:txBody>
      </p:sp>
      <p:sp>
        <p:nvSpPr>
          <p:cNvPr id="238" name="Google Shape;238;p22"/>
          <p:cNvSpPr/>
          <p:nvPr/>
        </p:nvSpPr>
        <p:spPr>
          <a:xfrm>
            <a:off x="3007808" y="1165645"/>
            <a:ext cx="14833622" cy="7698213"/>
          </a:xfrm>
          <a:custGeom>
            <a:avLst/>
            <a:gdLst/>
            <a:ahLst/>
            <a:cxnLst/>
            <a:rect l="l" t="t" r="r" b="b"/>
            <a:pathLst>
              <a:path w="4450453" h="2309654" extrusionOk="0">
                <a:moveTo>
                  <a:pt x="0" y="0"/>
                </a:moveTo>
                <a:lnTo>
                  <a:pt x="4450453" y="0"/>
                </a:lnTo>
                <a:lnTo>
                  <a:pt x="4450453" y="2309654"/>
                </a:lnTo>
                <a:lnTo>
                  <a:pt x="0" y="2309654"/>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graphicFrame>
        <p:nvGraphicFramePr>
          <p:cNvPr id="239" name="Google Shape;239;p22"/>
          <p:cNvGraphicFramePr/>
          <p:nvPr/>
        </p:nvGraphicFramePr>
        <p:xfrm>
          <a:off x="3194590"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1ST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January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February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March</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240" name="Google Shape;240;p22"/>
          <p:cNvPicPr preferRelativeResize="0"/>
          <p:nvPr/>
        </p:nvPicPr>
        <p:blipFill rotWithShape="1">
          <a:blip r:embed="rId4">
            <a:alphaModFix/>
          </a:blip>
          <a:srcRect/>
          <a:stretch/>
        </p:blipFill>
        <p:spPr>
          <a:xfrm>
            <a:off x="717671" y="1910503"/>
            <a:ext cx="1519132" cy="1053490"/>
          </a:xfrm>
          <a:prstGeom prst="rect">
            <a:avLst/>
          </a:prstGeom>
          <a:noFill/>
          <a:ln>
            <a:noFill/>
          </a:ln>
        </p:spPr>
      </p:pic>
      <p:graphicFrame>
        <p:nvGraphicFramePr>
          <p:cNvPr id="241" name="Google Shape;241;p22"/>
          <p:cNvGraphicFramePr/>
          <p:nvPr/>
        </p:nvGraphicFramePr>
        <p:xfrm>
          <a:off x="6883189"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2ND</a:t>
                      </a:r>
                      <a:r>
                        <a:rPr lang="en-US" sz="2199" b="1" u="none" strike="noStrike" cap="none">
                          <a:solidFill>
                            <a:srgbClr val="000000"/>
                          </a:solidFill>
                          <a:latin typeface="Ubuntu"/>
                          <a:ea typeface="Ubuntu"/>
                          <a:cs typeface="Ubuntu"/>
                          <a:sym typeface="Ubuntu"/>
                        </a:rPr>
                        <a: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April</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May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June</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graphicFrame>
        <p:nvGraphicFramePr>
          <p:cNvPr id="242" name="Google Shape;242;p22"/>
          <p:cNvGraphicFramePr/>
          <p:nvPr/>
        </p:nvGraphicFramePr>
        <p:xfrm>
          <a:off x="10571788"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3RD</a:t>
                      </a:r>
                      <a:r>
                        <a:rPr lang="en-US" sz="2199" b="1" u="none" strike="noStrike" cap="none">
                          <a:solidFill>
                            <a:srgbClr val="000000"/>
                          </a:solidFill>
                          <a:latin typeface="Ubuntu"/>
                          <a:ea typeface="Ubuntu"/>
                          <a:cs typeface="Ubuntu"/>
                          <a:sym typeface="Ubuntu"/>
                        </a:rPr>
                        <a: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July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August</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September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graphicFrame>
        <p:nvGraphicFramePr>
          <p:cNvPr id="243" name="Google Shape;243;p22"/>
          <p:cNvGraphicFramePr/>
          <p:nvPr/>
        </p:nvGraphicFramePr>
        <p:xfrm>
          <a:off x="14260387"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4TH</a:t>
                      </a:r>
                      <a:r>
                        <a:rPr lang="en-US" sz="2199" b="1" u="none" strike="noStrike" cap="none">
                          <a:solidFill>
                            <a:srgbClr val="000000"/>
                          </a:solidFill>
                          <a:latin typeface="Ubuntu"/>
                          <a:ea typeface="Ubuntu"/>
                          <a:cs typeface="Ubuntu"/>
                          <a:sym typeface="Ubuntu"/>
                        </a:rPr>
                        <a: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October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November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December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219"/>
        <p:cNvGrpSpPr/>
        <p:nvPr/>
      </p:nvGrpSpPr>
      <p:grpSpPr>
        <a:xfrm>
          <a:off x="0" y="0"/>
          <a:ext cx="0" cy="0"/>
          <a:chOff x="0" y="0"/>
          <a:chExt cx="0" cy="0"/>
        </a:xfrm>
      </p:grpSpPr>
      <p:pic>
        <p:nvPicPr>
          <p:cNvPr id="220" name="Google Shape;220;p21"/>
          <p:cNvPicPr preferRelativeResize="0"/>
          <p:nvPr/>
        </p:nvPicPr>
        <p:blipFill rotWithShape="1">
          <a:blip r:embed="rId3">
            <a:alphaModFix/>
          </a:blip>
          <a:srcRect l="28734" t="7119" r="28734" b="8528"/>
          <a:stretch/>
        </p:blipFill>
        <p:spPr>
          <a:xfrm>
            <a:off x="9479524" y="1033050"/>
            <a:ext cx="7723351" cy="8616151"/>
          </a:xfrm>
          <a:prstGeom prst="rect">
            <a:avLst/>
          </a:prstGeom>
          <a:noFill/>
          <a:ln>
            <a:noFill/>
          </a:ln>
        </p:spPr>
      </p:pic>
      <p:cxnSp>
        <p:nvCxnSpPr>
          <p:cNvPr id="221" name="Google Shape;221;p21"/>
          <p:cNvCxnSpPr/>
          <p:nvPr/>
        </p:nvCxnSpPr>
        <p:spPr>
          <a:xfrm rot="-5400000">
            <a:off x="2924016" y="5119688"/>
            <a:ext cx="10287000" cy="0"/>
          </a:xfrm>
          <a:prstGeom prst="straightConnector1">
            <a:avLst/>
          </a:prstGeom>
          <a:noFill/>
          <a:ln w="47625" cap="flat" cmpd="sng">
            <a:solidFill>
              <a:srgbClr val="333333"/>
            </a:solidFill>
            <a:prstDash val="solid"/>
            <a:round/>
            <a:headEnd type="none" w="sm" len="sm"/>
            <a:tailEnd type="none" w="sm" len="sm"/>
          </a:ln>
        </p:spPr>
      </p:cxnSp>
      <p:pic>
        <p:nvPicPr>
          <p:cNvPr id="222" name="Google Shape;222;p21"/>
          <p:cNvPicPr preferRelativeResize="0"/>
          <p:nvPr/>
        </p:nvPicPr>
        <p:blipFill rotWithShape="1">
          <a:blip r:embed="rId4">
            <a:alphaModFix/>
          </a:blip>
          <a:srcRect/>
          <a:stretch/>
        </p:blipFill>
        <p:spPr>
          <a:xfrm rot="-1791993">
            <a:off x="16413268" y="2543857"/>
            <a:ext cx="1434317" cy="1619865"/>
          </a:xfrm>
          <a:prstGeom prst="rect">
            <a:avLst/>
          </a:prstGeom>
          <a:noFill/>
          <a:ln>
            <a:noFill/>
          </a:ln>
        </p:spPr>
      </p:pic>
      <p:grpSp>
        <p:nvGrpSpPr>
          <p:cNvPr id="223" name="Google Shape;223;p21"/>
          <p:cNvGrpSpPr/>
          <p:nvPr/>
        </p:nvGrpSpPr>
        <p:grpSpPr>
          <a:xfrm>
            <a:off x="996563" y="1425139"/>
            <a:ext cx="6098202" cy="1764506"/>
            <a:chOff x="0" y="-28575"/>
            <a:chExt cx="8130936" cy="2352675"/>
          </a:xfrm>
        </p:grpSpPr>
        <p:sp>
          <p:nvSpPr>
            <p:cNvPr id="224" name="Google Shape;224;p21"/>
            <p:cNvSpPr txBox="1"/>
            <p:nvPr/>
          </p:nvSpPr>
          <p:spPr>
            <a:xfrm>
              <a:off x="0" y="1831975"/>
              <a:ext cx="8130936" cy="492125"/>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the featured statistic.</a:t>
              </a:r>
              <a:endParaRPr/>
            </a:p>
          </p:txBody>
        </p:sp>
        <p:sp>
          <p:nvSpPr>
            <p:cNvPr id="225" name="Google Shape;225;p21"/>
            <p:cNvSpPr txBox="1"/>
            <p:nvPr/>
          </p:nvSpPr>
          <p:spPr>
            <a:xfrm>
              <a:off x="0" y="-28575"/>
              <a:ext cx="8130936" cy="1158875"/>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599" b="1" i="0" u="none" strike="noStrike" cap="none">
                  <a:solidFill>
                    <a:srgbClr val="000000"/>
                  </a:solidFill>
                  <a:latin typeface="Ubuntu"/>
                  <a:ea typeface="Ubuntu"/>
                  <a:cs typeface="Ubuntu"/>
                  <a:sym typeface="Ubuntu"/>
                </a:rPr>
                <a:t>2 out of 5</a:t>
              </a:r>
              <a:endParaRPr/>
            </a:p>
          </p:txBody>
        </p:sp>
      </p:grpSp>
      <p:grpSp>
        <p:nvGrpSpPr>
          <p:cNvPr id="226" name="Google Shape;226;p21"/>
          <p:cNvGrpSpPr/>
          <p:nvPr/>
        </p:nvGrpSpPr>
        <p:grpSpPr>
          <a:xfrm>
            <a:off x="996563" y="4563553"/>
            <a:ext cx="6098202" cy="1593056"/>
            <a:chOff x="0" y="-28575"/>
            <a:chExt cx="8130936" cy="2124075"/>
          </a:xfrm>
        </p:grpSpPr>
        <p:sp>
          <p:nvSpPr>
            <p:cNvPr id="227" name="Google Shape;227;p21"/>
            <p:cNvSpPr txBox="1"/>
            <p:nvPr/>
          </p:nvSpPr>
          <p:spPr>
            <a:xfrm>
              <a:off x="0" y="1603375"/>
              <a:ext cx="8130936" cy="492125"/>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the featured statistic.</a:t>
              </a:r>
              <a:endParaRPr/>
            </a:p>
          </p:txBody>
        </p:sp>
        <p:sp>
          <p:nvSpPr>
            <p:cNvPr id="228" name="Google Shape;228;p21"/>
            <p:cNvSpPr txBox="1"/>
            <p:nvPr/>
          </p:nvSpPr>
          <p:spPr>
            <a:xfrm>
              <a:off x="0" y="-28575"/>
              <a:ext cx="8130936" cy="1158875"/>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599" b="1" i="0" u="none" strike="noStrike" cap="none">
                  <a:solidFill>
                    <a:srgbClr val="000000"/>
                  </a:solidFill>
                  <a:latin typeface="Ubuntu"/>
                  <a:ea typeface="Ubuntu"/>
                  <a:cs typeface="Ubuntu"/>
                  <a:sym typeface="Ubuntu"/>
                </a:rPr>
                <a:t>95%</a:t>
              </a:r>
              <a:endParaRPr/>
            </a:p>
          </p:txBody>
        </p:sp>
      </p:grpSp>
      <p:grpSp>
        <p:nvGrpSpPr>
          <p:cNvPr id="229" name="Google Shape;229;p21"/>
          <p:cNvGrpSpPr/>
          <p:nvPr/>
        </p:nvGrpSpPr>
        <p:grpSpPr>
          <a:xfrm>
            <a:off x="996563" y="7530517"/>
            <a:ext cx="6098202" cy="1556333"/>
            <a:chOff x="0" y="-28575"/>
            <a:chExt cx="8130936" cy="2075111"/>
          </a:xfrm>
        </p:grpSpPr>
        <p:sp>
          <p:nvSpPr>
            <p:cNvPr id="230" name="Google Shape;230;p21"/>
            <p:cNvSpPr txBox="1"/>
            <p:nvPr/>
          </p:nvSpPr>
          <p:spPr>
            <a:xfrm>
              <a:off x="0" y="1554411"/>
              <a:ext cx="8130936" cy="492125"/>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the featured statistic.</a:t>
              </a:r>
              <a:endParaRPr/>
            </a:p>
          </p:txBody>
        </p:sp>
        <p:sp>
          <p:nvSpPr>
            <p:cNvPr id="231" name="Google Shape;231;p21"/>
            <p:cNvSpPr txBox="1"/>
            <p:nvPr/>
          </p:nvSpPr>
          <p:spPr>
            <a:xfrm>
              <a:off x="0" y="-28575"/>
              <a:ext cx="8130936" cy="1158875"/>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599" b="1" i="0" u="none" strike="noStrike" cap="none">
                  <a:solidFill>
                    <a:srgbClr val="000000"/>
                  </a:solidFill>
                  <a:latin typeface="Ubuntu"/>
                  <a:ea typeface="Ubuntu"/>
                  <a:cs typeface="Ubuntu"/>
                  <a:sym typeface="Ubuntu"/>
                </a:rPr>
                <a:t>12 million</a:t>
              </a: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16"/>
          <p:cNvSpPr txBox="1"/>
          <p:nvPr/>
        </p:nvSpPr>
        <p:spPr>
          <a:xfrm>
            <a:off x="1010050" y="816170"/>
            <a:ext cx="11472506"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t>Công cụ quản lí trao đổi</a:t>
            </a:r>
            <a:endParaRPr sz="8000">
              <a:solidFill>
                <a:srgbClr val="F28383"/>
              </a:solidFill>
              <a:latin typeface="Times New Roman" panose="02020603050405020304" pitchFamily="18" charset="0"/>
              <a:cs typeface="Times New Roman" panose="02020603050405020304" pitchFamily="18" charset="0"/>
            </a:endParaRPr>
          </a:p>
        </p:txBody>
      </p:sp>
      <p:pic>
        <p:nvPicPr>
          <p:cNvPr id="137" name="Google Shape;137;p16"/>
          <p:cNvPicPr preferRelativeResize="0"/>
          <p:nvPr/>
        </p:nvPicPr>
        <p:blipFill rotWithShape="1">
          <a:blip r:embed="rId3">
            <a:alphaModFix/>
          </a:blip>
          <a:srcRect l="28985" t="8395" r="28989" b="10409"/>
          <a:stretch/>
        </p:blipFill>
        <p:spPr>
          <a:xfrm>
            <a:off x="12482556" y="3682861"/>
            <a:ext cx="5720074" cy="6216350"/>
          </a:xfrm>
          <a:prstGeom prst="rect">
            <a:avLst/>
          </a:prstGeom>
          <a:noFill/>
          <a:ln>
            <a:noFill/>
          </a:ln>
        </p:spPr>
      </p:pic>
      <p:grpSp>
        <p:nvGrpSpPr>
          <p:cNvPr id="3" name="Nhóm 2">
            <a:extLst>
              <a:ext uri="{FF2B5EF4-FFF2-40B4-BE49-F238E27FC236}">
                <a16:creationId xmlns:a16="http://schemas.microsoft.com/office/drawing/2014/main" id="{7B94BD1F-CB8C-1A22-F2FC-7B8FA641447F}"/>
              </a:ext>
            </a:extLst>
          </p:cNvPr>
          <p:cNvGrpSpPr/>
          <p:nvPr/>
        </p:nvGrpSpPr>
        <p:grpSpPr>
          <a:xfrm>
            <a:off x="1010050" y="2644727"/>
            <a:ext cx="12940628" cy="4997546"/>
            <a:chOff x="1010050" y="2697424"/>
            <a:chExt cx="12940628" cy="4997546"/>
          </a:xfrm>
        </p:grpSpPr>
        <p:grpSp>
          <p:nvGrpSpPr>
            <p:cNvPr id="131" name="Google Shape;131;p16"/>
            <p:cNvGrpSpPr/>
            <p:nvPr/>
          </p:nvGrpSpPr>
          <p:grpSpPr>
            <a:xfrm>
              <a:off x="1010050" y="2697424"/>
              <a:ext cx="12940628" cy="4997546"/>
              <a:chOff x="0" y="-47625"/>
              <a:chExt cx="3417660" cy="1436492"/>
            </a:xfrm>
          </p:grpSpPr>
          <p:sp>
            <p:nvSpPr>
              <p:cNvPr id="132" name="Google Shape;132;p16"/>
              <p:cNvSpPr/>
              <p:nvPr/>
            </p:nvSpPr>
            <p:spPr>
              <a:xfrm>
                <a:off x="0" y="2633"/>
                <a:ext cx="3417660" cy="1386234"/>
              </a:xfrm>
              <a:custGeom>
                <a:avLst/>
                <a:gdLst/>
                <a:ahLst/>
                <a:cxnLst/>
                <a:rect l="l" t="t" r="r" b="b"/>
                <a:pathLst>
                  <a:path w="3417660" h="1396709" extrusionOk="0">
                    <a:moveTo>
                      <a:pt x="0" y="0"/>
                    </a:moveTo>
                    <a:lnTo>
                      <a:pt x="3417660" y="0"/>
                    </a:lnTo>
                    <a:lnTo>
                      <a:pt x="3417660" y="1396709"/>
                    </a:lnTo>
                    <a:lnTo>
                      <a:pt x="0" y="1396709"/>
                    </a:lnTo>
                    <a:close/>
                  </a:path>
                </a:pathLst>
              </a:custGeom>
              <a:solidFill>
                <a:srgbClr val="000000">
                  <a:alpha val="0"/>
                </a:srgbClr>
              </a:solidFill>
              <a:ln w="38100" cap="flat" cmpd="sng">
                <a:solidFill>
                  <a:srgbClr val="333333"/>
                </a:solidFill>
                <a:prstDash val="solid"/>
                <a:round/>
                <a:headEnd type="none" w="sm" len="sm"/>
                <a:tailEnd type="none" w="sm" len="sm"/>
              </a:ln>
            </p:spPr>
            <p:txBody>
              <a:bodyPr/>
              <a:lstStyle/>
              <a:p>
                <a:endParaRPr lang="en-US"/>
              </a:p>
            </p:txBody>
          </p:sp>
          <p:sp>
            <p:nvSpPr>
              <p:cNvPr id="133" name="Google Shape;133;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Hộp Văn bản 1">
              <a:extLst>
                <a:ext uri="{FF2B5EF4-FFF2-40B4-BE49-F238E27FC236}">
                  <a16:creationId xmlns:a16="http://schemas.microsoft.com/office/drawing/2014/main" id="{0747058E-8696-CD3E-D33A-E28FF4D3C7E4}"/>
                </a:ext>
              </a:extLst>
            </p:cNvPr>
            <p:cNvSpPr txBox="1"/>
            <p:nvPr/>
          </p:nvSpPr>
          <p:spPr>
            <a:xfrm>
              <a:off x="1267966" y="3288914"/>
              <a:ext cx="11742822" cy="3554819"/>
            </a:xfrm>
            <a:prstGeom prst="rect">
              <a:avLst/>
            </a:prstGeom>
            <a:noFill/>
          </p:spPr>
          <p:txBody>
            <a:bodyPr wrap="square" rtlCol="0">
              <a:spAutoFit/>
            </a:bodyPr>
            <a:lstStyle/>
            <a:p>
              <a:pPr marL="685800" indent="-685800" algn="just">
                <a:buFontTx/>
                <a:buChar char="-"/>
              </a:pPr>
              <a:r>
                <a:rPr lang="en-US" sz="4500" b="1">
                  <a:solidFill>
                    <a:srgbClr val="9900CC"/>
                  </a:solidFill>
                  <a:latin typeface="Times New Roman" panose="02020603050405020304" pitchFamily="18" charset="0"/>
                  <a:cs typeface="Times New Roman" panose="02020603050405020304" pitchFamily="18" charset="0"/>
                </a:rPr>
                <a:t>Teams</a:t>
              </a:r>
              <a:r>
                <a:rPr lang="en-US" sz="4500">
                  <a:latin typeface="Times New Roman" panose="02020603050405020304" pitchFamily="18" charset="0"/>
                  <a:cs typeface="Times New Roman" panose="02020603050405020304" pitchFamily="18" charset="0"/>
                </a:rPr>
                <a:t>: Thực hiện các cuộc họp lên kế hoạch và báo cáo tiến độ công việc.</a:t>
              </a:r>
            </a:p>
            <a:p>
              <a:pPr marL="685800" indent="-685800" algn="just">
                <a:buFontTx/>
                <a:buChar char="-"/>
              </a:pPr>
              <a:r>
                <a:rPr lang="en-US" sz="4500" b="1">
                  <a:latin typeface="Times New Roman" panose="02020603050405020304" pitchFamily="18" charset="0"/>
                  <a:cs typeface="Times New Roman" panose="02020603050405020304" pitchFamily="18" charset="0"/>
                </a:rPr>
                <a:t>Github</a:t>
              </a:r>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Công cụ quản lí dự án, lưu trữ code.​</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en-US" sz="4500" b="1">
                  <a:solidFill>
                    <a:srgbClr val="00B0F0"/>
                  </a:solidFill>
                  <a:latin typeface="Times New Roman" panose="02020603050405020304" pitchFamily="18" charset="0"/>
                  <a:cs typeface="Times New Roman" panose="02020603050405020304" pitchFamily="18" charset="0"/>
                </a:rPr>
                <a:t>Zalo</a:t>
              </a:r>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Liên lạc trao đổi thông tin, công việc thường ngày giữa các thành viên.​</a:t>
              </a:r>
              <a:endParaRPr lang="en-US" sz="450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256"/>
        <p:cNvGrpSpPr/>
        <p:nvPr/>
      </p:nvGrpSpPr>
      <p:grpSpPr>
        <a:xfrm>
          <a:off x="0" y="0"/>
          <a:ext cx="0" cy="0"/>
          <a:chOff x="0" y="0"/>
          <a:chExt cx="0" cy="0"/>
        </a:xfrm>
      </p:grpSpPr>
      <p:grpSp>
        <p:nvGrpSpPr>
          <p:cNvPr id="257" name="Google Shape;257;p24"/>
          <p:cNvGrpSpPr/>
          <p:nvPr/>
        </p:nvGrpSpPr>
        <p:grpSpPr>
          <a:xfrm>
            <a:off x="-379924" y="-520930"/>
            <a:ext cx="19047848" cy="4440563"/>
            <a:chOff x="0" y="-289322"/>
            <a:chExt cx="25397131" cy="5920751"/>
          </a:xfrm>
        </p:grpSpPr>
        <p:grpSp>
          <p:nvGrpSpPr>
            <p:cNvPr id="258" name="Google Shape;258;p24"/>
            <p:cNvGrpSpPr/>
            <p:nvPr/>
          </p:nvGrpSpPr>
          <p:grpSpPr>
            <a:xfrm>
              <a:off x="0" y="-289322"/>
              <a:ext cx="25397131" cy="5920751"/>
              <a:chOff x="0" y="-57150"/>
              <a:chExt cx="5016717" cy="1169531"/>
            </a:xfrm>
          </p:grpSpPr>
          <p:sp>
            <p:nvSpPr>
              <p:cNvPr id="259" name="Google Shape;259;p24"/>
              <p:cNvSpPr/>
              <p:nvPr/>
            </p:nvSpPr>
            <p:spPr>
              <a:xfrm>
                <a:off x="0" y="0"/>
                <a:ext cx="5016717" cy="1112381"/>
              </a:xfrm>
              <a:custGeom>
                <a:avLst/>
                <a:gdLst/>
                <a:ahLst/>
                <a:cxnLst/>
                <a:rect l="l" t="t" r="r" b="b"/>
                <a:pathLst>
                  <a:path w="5016717" h="1112381" extrusionOk="0">
                    <a:moveTo>
                      <a:pt x="0" y="0"/>
                    </a:moveTo>
                    <a:lnTo>
                      <a:pt x="5016717" y="0"/>
                    </a:lnTo>
                    <a:lnTo>
                      <a:pt x="5016717" y="1112381"/>
                    </a:lnTo>
                    <a:lnTo>
                      <a:pt x="0" y="1112381"/>
                    </a:lnTo>
                    <a:close/>
                  </a:path>
                </a:pathLst>
              </a:custGeom>
              <a:solidFill>
                <a:srgbClr val="79A1BF"/>
              </a:solidFill>
              <a:ln w="47625" cap="flat" cmpd="sng">
                <a:solidFill>
                  <a:srgbClr val="333333"/>
                </a:solidFill>
                <a:prstDash val="solid"/>
                <a:round/>
                <a:headEnd type="none" w="sm" len="sm"/>
                <a:tailEnd type="none" w="sm" len="sm"/>
              </a:ln>
            </p:spPr>
            <p:txBody>
              <a:bodyPr/>
              <a:lstStyle/>
              <a:p>
                <a:endParaRPr lang="en-US"/>
              </a:p>
            </p:txBody>
          </p:sp>
          <p:sp>
            <p:nvSpPr>
              <p:cNvPr id="260" name="Google Shape;260;p24"/>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1" name="Google Shape;261;p24"/>
            <p:cNvCxnSpPr/>
            <p:nvPr/>
          </p:nvCxnSpPr>
          <p:spPr>
            <a:xfrm>
              <a:off x="506565" y="4372510"/>
              <a:ext cx="24384000" cy="0"/>
            </a:xfrm>
            <a:prstGeom prst="straightConnector1">
              <a:avLst/>
            </a:prstGeom>
            <a:noFill/>
            <a:ln w="63500" cap="flat" cmpd="sng">
              <a:solidFill>
                <a:srgbClr val="333333"/>
              </a:solidFill>
              <a:prstDash val="solid"/>
              <a:round/>
              <a:headEnd type="none" w="sm" len="sm"/>
              <a:tailEnd type="none" w="sm" len="sm"/>
            </a:ln>
          </p:spPr>
        </p:cxnSp>
        <p:cxnSp>
          <p:nvCxnSpPr>
            <p:cNvPr id="262" name="Google Shape;262;p24"/>
            <p:cNvCxnSpPr/>
            <p:nvPr/>
          </p:nvCxnSpPr>
          <p:spPr>
            <a:xfrm>
              <a:off x="506565" y="3177091"/>
              <a:ext cx="24384000" cy="0"/>
            </a:xfrm>
            <a:prstGeom prst="straightConnector1">
              <a:avLst/>
            </a:prstGeom>
            <a:noFill/>
            <a:ln w="63500" cap="flat" cmpd="sng">
              <a:solidFill>
                <a:srgbClr val="333333"/>
              </a:solidFill>
              <a:prstDash val="solid"/>
              <a:round/>
              <a:headEnd type="none" w="sm" len="sm"/>
              <a:tailEnd type="none" w="sm" len="sm"/>
            </a:ln>
          </p:spPr>
        </p:cxnSp>
        <p:cxnSp>
          <p:nvCxnSpPr>
            <p:cNvPr id="263" name="Google Shape;263;p24"/>
            <p:cNvCxnSpPr/>
            <p:nvPr/>
          </p:nvCxnSpPr>
          <p:spPr>
            <a:xfrm>
              <a:off x="506565" y="1981671"/>
              <a:ext cx="24384000" cy="0"/>
            </a:xfrm>
            <a:prstGeom prst="straightConnector1">
              <a:avLst/>
            </a:prstGeom>
            <a:noFill/>
            <a:ln w="63500" cap="flat" cmpd="sng">
              <a:solidFill>
                <a:srgbClr val="333333"/>
              </a:solidFill>
              <a:prstDash val="solid"/>
              <a:round/>
              <a:headEnd type="none" w="sm" len="sm"/>
              <a:tailEnd type="none" w="sm" len="sm"/>
            </a:ln>
          </p:spPr>
        </p:cxnSp>
        <p:cxnSp>
          <p:nvCxnSpPr>
            <p:cNvPr id="264" name="Google Shape;264;p24"/>
            <p:cNvCxnSpPr/>
            <p:nvPr/>
          </p:nvCxnSpPr>
          <p:spPr>
            <a:xfrm>
              <a:off x="506565" y="786252"/>
              <a:ext cx="24384000" cy="0"/>
            </a:xfrm>
            <a:prstGeom prst="straightConnector1">
              <a:avLst/>
            </a:prstGeom>
            <a:noFill/>
            <a:ln w="63500" cap="flat" cmpd="sng">
              <a:solidFill>
                <a:srgbClr val="333333"/>
              </a:solidFill>
              <a:prstDash val="solid"/>
              <a:round/>
              <a:headEnd type="none" w="sm" len="sm"/>
              <a:tailEnd type="none" w="sm" len="sm"/>
            </a:ln>
          </p:spPr>
        </p:cxnSp>
      </p:grpSp>
      <p:pic>
        <p:nvPicPr>
          <p:cNvPr id="265" name="Google Shape;265;p24"/>
          <p:cNvPicPr preferRelativeResize="0"/>
          <p:nvPr/>
        </p:nvPicPr>
        <p:blipFill rotWithShape="1">
          <a:blip r:embed="rId3">
            <a:alphaModFix/>
          </a:blip>
          <a:srcRect l="4187" r="4186"/>
          <a:stretch/>
        </p:blipFill>
        <p:spPr>
          <a:xfrm>
            <a:off x="7717903" y="773384"/>
            <a:ext cx="4740234" cy="7760289"/>
          </a:xfrm>
          <a:prstGeom prst="rect">
            <a:avLst/>
          </a:prstGeom>
          <a:noFill/>
          <a:ln>
            <a:noFill/>
          </a:ln>
        </p:spPr>
      </p:pic>
      <p:pic>
        <p:nvPicPr>
          <p:cNvPr id="266" name="Google Shape;266;p24"/>
          <p:cNvPicPr preferRelativeResize="0"/>
          <p:nvPr/>
        </p:nvPicPr>
        <p:blipFill rotWithShape="1">
          <a:blip r:embed="rId4">
            <a:alphaModFix/>
          </a:blip>
          <a:srcRect l="27578" r="11336"/>
          <a:stretch/>
        </p:blipFill>
        <p:spPr>
          <a:xfrm>
            <a:off x="13114821" y="773384"/>
            <a:ext cx="4740234" cy="7760289"/>
          </a:xfrm>
          <a:prstGeom prst="rect">
            <a:avLst/>
          </a:prstGeom>
          <a:noFill/>
          <a:ln>
            <a:noFill/>
          </a:ln>
        </p:spPr>
      </p:pic>
      <p:sp>
        <p:nvSpPr>
          <p:cNvPr id="267" name="Google Shape;267;p24"/>
          <p:cNvSpPr/>
          <p:nvPr/>
        </p:nvSpPr>
        <p:spPr>
          <a:xfrm>
            <a:off x="2348650" y="750100"/>
            <a:ext cx="4783552" cy="7804726"/>
          </a:xfrm>
          <a:custGeom>
            <a:avLst/>
            <a:gdLst/>
            <a:ahLst/>
            <a:cxnLst/>
            <a:rect l="l" t="t" r="r" b="b"/>
            <a:pathLst>
              <a:path w="1275614" h="2067477" extrusionOk="0">
                <a:moveTo>
                  <a:pt x="0" y="0"/>
                </a:moveTo>
                <a:lnTo>
                  <a:pt x="1275614" y="0"/>
                </a:lnTo>
                <a:lnTo>
                  <a:pt x="1275614" y="2067477"/>
                </a:lnTo>
                <a:lnTo>
                  <a:pt x="0" y="2067477"/>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pic>
        <p:nvPicPr>
          <p:cNvPr id="268" name="Google Shape;268;p24"/>
          <p:cNvPicPr preferRelativeResize="0"/>
          <p:nvPr/>
        </p:nvPicPr>
        <p:blipFill rotWithShape="1">
          <a:blip r:embed="rId5">
            <a:alphaModFix/>
          </a:blip>
          <a:srcRect l="4187" r="4186"/>
          <a:stretch/>
        </p:blipFill>
        <p:spPr>
          <a:xfrm>
            <a:off x="2369733" y="773384"/>
            <a:ext cx="4740234" cy="7760289"/>
          </a:xfrm>
          <a:prstGeom prst="rect">
            <a:avLst/>
          </a:prstGeom>
          <a:noFill/>
          <a:ln>
            <a:noFill/>
          </a:ln>
        </p:spPr>
      </p:pic>
      <p:sp>
        <p:nvSpPr>
          <p:cNvPr id="269" name="Google Shape;269;p24"/>
          <p:cNvSpPr txBox="1"/>
          <p:nvPr/>
        </p:nvSpPr>
        <p:spPr>
          <a:xfrm>
            <a:off x="7109967" y="9248775"/>
            <a:ext cx="10474066" cy="371475"/>
          </a:xfrm>
          <a:prstGeom prst="rect">
            <a:avLst/>
          </a:prstGeom>
          <a:noFill/>
          <a:ln>
            <a:noFill/>
          </a:ln>
        </p:spPr>
        <p:txBody>
          <a:bodyPr spcFirstLastPara="1" wrap="square" lIns="0" tIns="0" rIns="0" bIns="0" anchor="t" anchorCtr="0">
            <a:spAutoFit/>
          </a:bodyPr>
          <a:lstStyle/>
          <a:p>
            <a:pPr marL="0" marR="0" lvl="0" indent="0" algn="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Write a caption for the photos.</a:t>
            </a:r>
            <a:endParaRPr/>
          </a:p>
        </p:txBody>
      </p:sp>
      <p:pic>
        <p:nvPicPr>
          <p:cNvPr id="270" name="Google Shape;270;p24"/>
          <p:cNvPicPr preferRelativeResize="0"/>
          <p:nvPr/>
        </p:nvPicPr>
        <p:blipFill rotWithShape="1">
          <a:blip r:embed="rId6">
            <a:alphaModFix/>
          </a:blip>
          <a:srcRect l="31573" t="6319" r="31895" b="11497"/>
          <a:stretch/>
        </p:blipFill>
        <p:spPr>
          <a:xfrm>
            <a:off x="-1054427" y="4305125"/>
            <a:ext cx="5009050" cy="6338825"/>
          </a:xfrm>
          <a:prstGeom prst="rect">
            <a:avLst/>
          </a:prstGeom>
          <a:noFill/>
          <a:ln>
            <a:noFill/>
          </a:ln>
        </p:spPr>
      </p:pic>
      <p:sp>
        <p:nvSpPr>
          <p:cNvPr id="271" name="Google Shape;271;p24"/>
          <p:cNvSpPr/>
          <p:nvPr/>
        </p:nvSpPr>
        <p:spPr>
          <a:xfrm>
            <a:off x="7695038" y="750100"/>
            <a:ext cx="4783552" cy="7804726"/>
          </a:xfrm>
          <a:custGeom>
            <a:avLst/>
            <a:gdLst/>
            <a:ahLst/>
            <a:cxnLst/>
            <a:rect l="l" t="t" r="r" b="b"/>
            <a:pathLst>
              <a:path w="1275614" h="2067477" extrusionOk="0">
                <a:moveTo>
                  <a:pt x="0" y="0"/>
                </a:moveTo>
                <a:lnTo>
                  <a:pt x="1275614" y="0"/>
                </a:lnTo>
                <a:lnTo>
                  <a:pt x="1275614" y="2067477"/>
                </a:lnTo>
                <a:lnTo>
                  <a:pt x="0" y="2067477"/>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
        <p:nvSpPr>
          <p:cNvPr id="272" name="Google Shape;272;p24"/>
          <p:cNvSpPr/>
          <p:nvPr/>
        </p:nvSpPr>
        <p:spPr>
          <a:xfrm>
            <a:off x="13086319" y="750100"/>
            <a:ext cx="4783553" cy="7804726"/>
          </a:xfrm>
          <a:custGeom>
            <a:avLst/>
            <a:gdLst/>
            <a:ahLst/>
            <a:cxnLst/>
            <a:rect l="l" t="t" r="r" b="b"/>
            <a:pathLst>
              <a:path w="1275614" h="2067477" extrusionOk="0">
                <a:moveTo>
                  <a:pt x="0" y="0"/>
                </a:moveTo>
                <a:lnTo>
                  <a:pt x="1275614" y="0"/>
                </a:lnTo>
                <a:lnTo>
                  <a:pt x="1275614" y="2067477"/>
                </a:lnTo>
                <a:lnTo>
                  <a:pt x="0" y="2067477"/>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54"/>
        <p:cNvGrpSpPr/>
        <p:nvPr/>
      </p:nvGrpSpPr>
      <p:grpSpPr>
        <a:xfrm>
          <a:off x="0" y="0"/>
          <a:ext cx="0" cy="0"/>
          <a:chOff x="0" y="0"/>
          <a:chExt cx="0" cy="0"/>
        </a:xfrm>
      </p:grpSpPr>
      <p:pic>
        <p:nvPicPr>
          <p:cNvPr id="355" name="Google Shape;355;p28"/>
          <p:cNvPicPr preferRelativeResize="0"/>
          <p:nvPr/>
        </p:nvPicPr>
        <p:blipFill rotWithShape="1">
          <a:blip r:embed="rId3">
            <a:alphaModFix/>
          </a:blip>
          <a:srcRect l="23064" t="6875" r="23608" b="5204"/>
          <a:stretch/>
        </p:blipFill>
        <p:spPr>
          <a:xfrm>
            <a:off x="9867101" y="3052575"/>
            <a:ext cx="7101425" cy="6585638"/>
          </a:xfrm>
          <a:prstGeom prst="rect">
            <a:avLst/>
          </a:prstGeom>
          <a:noFill/>
          <a:ln>
            <a:noFill/>
          </a:ln>
        </p:spPr>
      </p:pic>
      <p:sp>
        <p:nvSpPr>
          <p:cNvPr id="356" name="Google Shape;356;p28"/>
          <p:cNvSpPr txBox="1"/>
          <p:nvPr/>
        </p:nvSpPr>
        <p:spPr>
          <a:xfrm rot="-1106986">
            <a:off x="8996711" y="1649071"/>
            <a:ext cx="8066085" cy="923448"/>
          </a:xfrm>
          <a:prstGeom prst="rect">
            <a:avLst/>
          </a:prstGeom>
          <a:noFill/>
          <a:ln>
            <a:noFill/>
          </a:ln>
        </p:spPr>
        <p:txBody>
          <a:bodyPr spcFirstLastPara="1" wrap="square" lIns="0" tIns="0" rIns="0" bIns="0" anchor="t" anchorCtr="0">
            <a:spAutoFit/>
          </a:bodyPr>
          <a:lstStyle/>
          <a:p>
            <a:pPr marL="0" marR="0" lvl="0" indent="0" algn="l" rtl="0">
              <a:lnSpc>
                <a:spcPct val="112000"/>
              </a:lnSpc>
              <a:spcBef>
                <a:spcPts val="0"/>
              </a:spcBef>
              <a:spcAft>
                <a:spcPts val="0"/>
              </a:spcAft>
              <a:buNone/>
            </a:pPr>
            <a:r>
              <a:rPr lang="en-US" sz="6000" b="1" i="0" u="none" strike="noStrike" cap="none">
                <a:solidFill>
                  <a:srgbClr val="000000"/>
                </a:solidFill>
                <a:latin typeface="Ubuntu"/>
                <a:ea typeface="Ubuntu"/>
                <a:cs typeface="Ubuntu"/>
                <a:sym typeface="Ubuntu"/>
              </a:rPr>
              <a:t>HAPPY DESIGNING! </a:t>
            </a:r>
            <a:endParaRPr/>
          </a:p>
        </p:txBody>
      </p:sp>
      <p:sp>
        <p:nvSpPr>
          <p:cNvPr id="357" name="Google Shape;357;p28"/>
          <p:cNvSpPr txBox="1"/>
          <p:nvPr/>
        </p:nvSpPr>
        <p:spPr>
          <a:xfrm>
            <a:off x="1028700" y="1124635"/>
            <a:ext cx="10393500" cy="1278000"/>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a:solidFill>
                  <a:srgbClr val="F28383"/>
                </a:solidFill>
                <a:latin typeface="Ubuntu"/>
                <a:ea typeface="Ubuntu"/>
                <a:cs typeface="Ubuntu"/>
                <a:sym typeface="Ubuntu"/>
              </a:rPr>
              <a:t>Credits</a:t>
            </a:r>
            <a:endParaRPr>
              <a:solidFill>
                <a:srgbClr val="F28383"/>
              </a:solidFill>
            </a:endParaRPr>
          </a:p>
        </p:txBody>
      </p:sp>
      <p:grpSp>
        <p:nvGrpSpPr>
          <p:cNvPr id="358" name="Google Shape;358;p28"/>
          <p:cNvGrpSpPr/>
          <p:nvPr/>
        </p:nvGrpSpPr>
        <p:grpSpPr>
          <a:xfrm>
            <a:off x="1028700" y="4917145"/>
            <a:ext cx="8832030" cy="2275573"/>
            <a:chOff x="0" y="-76200"/>
            <a:chExt cx="11776040" cy="3034097"/>
          </a:xfrm>
        </p:grpSpPr>
        <p:sp>
          <p:nvSpPr>
            <p:cNvPr id="359" name="Google Shape;359;p28"/>
            <p:cNvSpPr txBox="1"/>
            <p:nvPr/>
          </p:nvSpPr>
          <p:spPr>
            <a:xfrm>
              <a:off x="0" y="1501461"/>
              <a:ext cx="11776040" cy="1456436"/>
            </a:xfrm>
            <a:prstGeom prst="rect">
              <a:avLst/>
            </a:prstGeom>
            <a:noFill/>
            <a:ln>
              <a:noFill/>
            </a:ln>
          </p:spPr>
          <p:txBody>
            <a:bodyPr spcFirstLastPara="1" wrap="square" lIns="0" tIns="0" rIns="0" bIns="0" anchor="t" anchorCtr="0">
              <a:spAutoFit/>
            </a:bodyPr>
            <a:lstStyle/>
            <a:p>
              <a:pPr marL="0" marR="0" lvl="0" indent="0" algn="l"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SlidesCarnival for the presentation template</a:t>
              </a:r>
              <a:endParaRPr/>
            </a:p>
            <a:p>
              <a:pPr marL="0" marR="0" lvl="0" indent="0" algn="l"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Pexels for the photos</a:t>
              </a:r>
              <a:endParaRPr/>
            </a:p>
          </p:txBody>
        </p:sp>
        <p:sp>
          <p:nvSpPr>
            <p:cNvPr id="360" name="Google Shape;360;p28"/>
            <p:cNvSpPr txBox="1"/>
            <p:nvPr/>
          </p:nvSpPr>
          <p:spPr>
            <a:xfrm>
              <a:off x="0" y="-76200"/>
              <a:ext cx="11775900" cy="1083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i="0" u="none" strike="noStrike" cap="none">
                  <a:solidFill>
                    <a:srgbClr val="000000"/>
                  </a:solidFill>
                  <a:latin typeface="Ubuntu"/>
                  <a:ea typeface="Ubuntu"/>
                  <a:cs typeface="Ubuntu"/>
                  <a:sym typeface="Ubuntu"/>
                </a:rPr>
                <a:t>This presentation template is free for everyone</a:t>
              </a:r>
              <a:endParaRPr/>
            </a:p>
            <a:p>
              <a:pPr marL="0" marR="0" lvl="0" indent="0" algn="l" rtl="0">
                <a:lnSpc>
                  <a:spcPct val="120000"/>
                </a:lnSpc>
                <a:spcBef>
                  <a:spcPts val="0"/>
                </a:spcBef>
                <a:spcAft>
                  <a:spcPts val="0"/>
                </a:spcAft>
                <a:buNone/>
              </a:pPr>
              <a:r>
                <a:rPr lang="en-US" sz="2400" b="1" i="0" u="none" strike="noStrike" cap="none">
                  <a:solidFill>
                    <a:srgbClr val="000000"/>
                  </a:solidFill>
                  <a:latin typeface="Ubuntu"/>
                  <a:ea typeface="Ubuntu"/>
                  <a:cs typeface="Ubuntu"/>
                  <a:sym typeface="Ubuntu"/>
                </a:rPr>
                <a:t>to use thanks to the following:</a:t>
              </a: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64"/>
        <p:cNvGrpSpPr/>
        <p:nvPr/>
      </p:nvGrpSpPr>
      <p:grpSpPr>
        <a:xfrm>
          <a:off x="0" y="0"/>
          <a:ext cx="0" cy="0"/>
          <a:chOff x="0" y="0"/>
          <a:chExt cx="0" cy="0"/>
        </a:xfrm>
      </p:grpSpPr>
      <p:pic>
        <p:nvPicPr>
          <p:cNvPr id="365" name="Google Shape;365;p29"/>
          <p:cNvPicPr preferRelativeResize="0"/>
          <p:nvPr/>
        </p:nvPicPr>
        <p:blipFill rotWithShape="1">
          <a:blip r:embed="rId3">
            <a:alphaModFix/>
          </a:blip>
          <a:srcRect l="33946" t="11165" r="33717" b="8738"/>
          <a:stretch/>
        </p:blipFill>
        <p:spPr>
          <a:xfrm>
            <a:off x="960075" y="1142326"/>
            <a:ext cx="5899377" cy="8219874"/>
          </a:xfrm>
          <a:prstGeom prst="rect">
            <a:avLst/>
          </a:prstGeom>
          <a:noFill/>
          <a:ln>
            <a:noFill/>
          </a:ln>
        </p:spPr>
      </p:pic>
      <p:sp>
        <p:nvSpPr>
          <p:cNvPr id="366" name="Google Shape;366;p29"/>
          <p:cNvSpPr txBox="1"/>
          <p:nvPr/>
        </p:nvSpPr>
        <p:spPr>
          <a:xfrm>
            <a:off x="7897750" y="1224648"/>
            <a:ext cx="9361500" cy="229973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302" b="1" i="0" u="none" strike="noStrike" cap="none">
                <a:solidFill>
                  <a:srgbClr val="F9B458"/>
                </a:solidFill>
                <a:latin typeface="Ubuntu"/>
                <a:ea typeface="Ubuntu"/>
                <a:cs typeface="Ubuntu"/>
                <a:sym typeface="Ubuntu"/>
              </a:rPr>
              <a:t>Giới thiệu thành viên</a:t>
            </a:r>
            <a:endParaRPr>
              <a:solidFill>
                <a:srgbClr val="F9B458"/>
              </a:solidFill>
            </a:endParaRPr>
          </a:p>
        </p:txBody>
      </p:sp>
      <p:grpSp>
        <p:nvGrpSpPr>
          <p:cNvPr id="367" name="Google Shape;367;p29"/>
          <p:cNvGrpSpPr/>
          <p:nvPr/>
        </p:nvGrpSpPr>
        <p:grpSpPr>
          <a:xfrm>
            <a:off x="7897750" y="4352888"/>
            <a:ext cx="9361550" cy="2400892"/>
            <a:chOff x="0" y="-76200"/>
            <a:chExt cx="12482067" cy="3201190"/>
          </a:xfrm>
        </p:grpSpPr>
        <p:sp>
          <p:nvSpPr>
            <p:cNvPr id="368" name="Google Shape;368;p29"/>
            <p:cNvSpPr txBox="1"/>
            <p:nvPr/>
          </p:nvSpPr>
          <p:spPr>
            <a:xfrm>
              <a:off x="0" y="-76200"/>
              <a:ext cx="12482067" cy="559308"/>
            </a:xfrm>
            <a:prstGeom prst="rect">
              <a:avLst/>
            </a:prstGeom>
            <a:noFill/>
            <a:ln>
              <a:noFill/>
            </a:ln>
          </p:spPr>
          <p:txBody>
            <a:bodyPr spcFirstLastPara="1" wrap="square" lIns="0" tIns="0" rIns="0" bIns="0" anchor="t" anchorCtr="0">
              <a:spAutoFit/>
            </a:bodyPr>
            <a:lstStyle/>
            <a:p>
              <a:pPr marL="0" marR="0" lvl="0" indent="0" algn="r" rtl="0">
                <a:lnSpc>
                  <a:spcPct val="147958"/>
                </a:lnSpc>
                <a:spcBef>
                  <a:spcPts val="0"/>
                </a:spcBef>
                <a:spcAft>
                  <a:spcPts val="0"/>
                </a:spcAft>
                <a:buNone/>
              </a:pPr>
              <a:r>
                <a:rPr lang="en-US" sz="2400" b="1" i="0" u="none" strike="noStrike" cap="none">
                  <a:solidFill>
                    <a:srgbClr val="000000"/>
                  </a:solidFill>
                  <a:latin typeface="Ubuntu"/>
                  <a:ea typeface="Ubuntu"/>
                  <a:cs typeface="Ubuntu"/>
                  <a:sym typeface="Ubuntu"/>
                </a:rPr>
                <a:t>This presentation template uses the following free fonts:</a:t>
              </a:r>
              <a:endParaRPr/>
            </a:p>
          </p:txBody>
        </p:sp>
        <p:sp>
          <p:nvSpPr>
            <p:cNvPr id="369" name="Google Shape;369;p29"/>
            <p:cNvSpPr txBox="1"/>
            <p:nvPr/>
          </p:nvSpPr>
          <p:spPr>
            <a:xfrm>
              <a:off x="0" y="881154"/>
              <a:ext cx="12482067" cy="2243836"/>
            </a:xfrm>
            <a:prstGeom prst="rect">
              <a:avLst/>
            </a:prstGeom>
            <a:noFill/>
            <a:ln>
              <a:noFill/>
            </a:ln>
          </p:spPr>
          <p:txBody>
            <a:bodyPr spcFirstLastPara="1" wrap="square" lIns="0" tIns="0" rIns="0" bIns="0" anchor="t" anchorCtr="0">
              <a:spAutoFit/>
            </a:bodyPr>
            <a:lstStyle/>
            <a:p>
              <a:pPr marL="0" marR="0" lvl="0" indent="0" algn="r"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Titles: The name of the font goes here</a:t>
              </a:r>
              <a:endParaRPr/>
            </a:p>
            <a:p>
              <a:pPr marL="0" marR="0" lvl="0" indent="0" algn="r"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Headers: The name of the font goes here</a:t>
              </a:r>
              <a:endParaRPr/>
            </a:p>
            <a:p>
              <a:pPr marL="0" marR="0" lvl="0" indent="0" algn="r"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Body Copy: The name of the font goes here</a:t>
              </a:r>
              <a:endParaRPr/>
            </a:p>
          </p:txBody>
        </p:sp>
      </p:grpSp>
      <p:sp>
        <p:nvSpPr>
          <p:cNvPr id="370" name="Google Shape;370;p29"/>
          <p:cNvSpPr txBox="1"/>
          <p:nvPr/>
        </p:nvSpPr>
        <p:spPr>
          <a:xfrm>
            <a:off x="5529419" y="7671944"/>
            <a:ext cx="11730000" cy="1824600"/>
          </a:xfrm>
          <a:prstGeom prst="rect">
            <a:avLst/>
          </a:prstGeom>
          <a:noFill/>
          <a:ln>
            <a:noFill/>
          </a:ln>
        </p:spPr>
        <p:txBody>
          <a:bodyPr spcFirstLastPara="1" wrap="square" lIns="0" tIns="0" rIns="0" bIns="0" anchor="t" anchorCtr="0">
            <a:spAutoFit/>
          </a:bodyPr>
          <a:lstStyle/>
          <a:p>
            <a:pPr marL="0" marR="0" lvl="0" indent="0" algn="r" rtl="0">
              <a:lnSpc>
                <a:spcPct val="128005"/>
              </a:lnSpc>
              <a:spcBef>
                <a:spcPts val="0"/>
              </a:spcBef>
              <a:spcAft>
                <a:spcPts val="0"/>
              </a:spcAft>
              <a:buNone/>
            </a:pPr>
            <a:r>
              <a:rPr lang="en-US" sz="5199" b="1" i="0" u="none" strike="noStrike" cap="none">
                <a:solidFill>
                  <a:srgbClr val="79A1BF"/>
                </a:solidFill>
                <a:latin typeface="Ubuntu"/>
                <a:ea typeface="Ubuntu"/>
                <a:cs typeface="Ubuntu"/>
                <a:sym typeface="Ubuntu"/>
              </a:rPr>
              <a:t>YOU CAN FIND THESE FONTS</a:t>
            </a:r>
            <a:endParaRPr>
              <a:solidFill>
                <a:srgbClr val="79A1BF"/>
              </a:solidFill>
            </a:endParaRPr>
          </a:p>
          <a:p>
            <a:pPr marL="0" marR="0" lvl="0" indent="0" algn="r" rtl="0">
              <a:lnSpc>
                <a:spcPct val="128005"/>
              </a:lnSpc>
              <a:spcBef>
                <a:spcPts val="0"/>
              </a:spcBef>
              <a:spcAft>
                <a:spcPts val="0"/>
              </a:spcAft>
              <a:buNone/>
            </a:pPr>
            <a:r>
              <a:rPr lang="en-US" sz="5199" b="1" i="0" u="none" strike="noStrike" cap="none">
                <a:solidFill>
                  <a:srgbClr val="79A1BF"/>
                </a:solidFill>
                <a:latin typeface="Ubuntu"/>
                <a:ea typeface="Ubuntu"/>
                <a:cs typeface="Ubuntu"/>
                <a:sym typeface="Ubuntu"/>
              </a:rPr>
              <a:t>ONLINE TOO. HAPPY DESIGNING!</a:t>
            </a:r>
            <a:r>
              <a:rPr lang="en-US" sz="5199" b="1" i="0" u="none" strike="noStrike" cap="none">
                <a:solidFill>
                  <a:srgbClr val="000000"/>
                </a:solidFill>
                <a:latin typeface="Ubuntu"/>
                <a:ea typeface="Ubuntu"/>
                <a:cs typeface="Ubuntu"/>
                <a:sym typeface="Ubuntu"/>
              </a:rPr>
              <a:t> </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74"/>
        <p:cNvGrpSpPr/>
        <p:nvPr/>
      </p:nvGrpSpPr>
      <p:grpSpPr>
        <a:xfrm>
          <a:off x="0" y="0"/>
          <a:ext cx="0" cy="0"/>
          <a:chOff x="0" y="0"/>
          <a:chExt cx="0" cy="0"/>
        </a:xfrm>
      </p:grpSpPr>
      <p:pic>
        <p:nvPicPr>
          <p:cNvPr id="375" name="Google Shape;375;p30"/>
          <p:cNvPicPr preferRelativeResize="0"/>
          <p:nvPr/>
        </p:nvPicPr>
        <p:blipFill rotWithShape="1">
          <a:blip r:embed="rId3">
            <a:alphaModFix/>
          </a:blip>
          <a:srcRect l="51337" t="17461" r="5643" b="13358"/>
          <a:stretch/>
        </p:blipFill>
        <p:spPr>
          <a:xfrm>
            <a:off x="13258476" y="93775"/>
            <a:ext cx="4932552" cy="4462024"/>
          </a:xfrm>
          <a:prstGeom prst="rect">
            <a:avLst/>
          </a:prstGeom>
          <a:noFill/>
          <a:ln>
            <a:noFill/>
          </a:ln>
        </p:spPr>
      </p:pic>
      <p:sp>
        <p:nvSpPr>
          <p:cNvPr id="376" name="Google Shape;376;p30"/>
          <p:cNvSpPr txBox="1"/>
          <p:nvPr/>
        </p:nvSpPr>
        <p:spPr>
          <a:xfrm>
            <a:off x="3666656" y="1032510"/>
            <a:ext cx="10954687" cy="1217830"/>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302" b="1" i="0" u="none" strike="noStrike" cap="none">
                <a:solidFill>
                  <a:srgbClr val="000000"/>
                </a:solidFill>
                <a:latin typeface="Ubuntu"/>
                <a:ea typeface="Ubuntu"/>
                <a:cs typeface="Ubuntu"/>
                <a:sym typeface="Ubuntu"/>
              </a:rPr>
              <a:t>Add a Timeline Page</a:t>
            </a:r>
            <a:endParaRPr/>
          </a:p>
        </p:txBody>
      </p:sp>
      <p:grpSp>
        <p:nvGrpSpPr>
          <p:cNvPr id="377" name="Google Shape;377;p30"/>
          <p:cNvGrpSpPr/>
          <p:nvPr/>
        </p:nvGrpSpPr>
        <p:grpSpPr>
          <a:xfrm>
            <a:off x="1028554" y="4553696"/>
            <a:ext cx="3364925" cy="1694021"/>
            <a:chOff x="0" y="-28575"/>
            <a:chExt cx="4486566" cy="2258695"/>
          </a:xfrm>
        </p:grpSpPr>
        <p:sp>
          <p:nvSpPr>
            <p:cNvPr id="378" name="Google Shape;378;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sp>
          <p:nvSpPr>
            <p:cNvPr id="379" name="Google Shape;379;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grpSp>
      <p:grpSp>
        <p:nvGrpSpPr>
          <p:cNvPr id="380" name="Google Shape;380;p30"/>
          <p:cNvGrpSpPr/>
          <p:nvPr/>
        </p:nvGrpSpPr>
        <p:grpSpPr>
          <a:xfrm>
            <a:off x="5317210" y="4553696"/>
            <a:ext cx="3364925" cy="1694021"/>
            <a:chOff x="0" y="-28575"/>
            <a:chExt cx="4486566" cy="2258695"/>
          </a:xfrm>
        </p:grpSpPr>
        <p:sp>
          <p:nvSpPr>
            <p:cNvPr id="381" name="Google Shape;381;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sp>
          <p:nvSpPr>
            <p:cNvPr id="382" name="Google Shape;382;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grpSp>
      <p:grpSp>
        <p:nvGrpSpPr>
          <p:cNvPr id="383" name="Google Shape;383;p30"/>
          <p:cNvGrpSpPr/>
          <p:nvPr/>
        </p:nvGrpSpPr>
        <p:grpSpPr>
          <a:xfrm>
            <a:off x="13894521" y="4553696"/>
            <a:ext cx="3364925" cy="1694021"/>
            <a:chOff x="0" y="-28575"/>
            <a:chExt cx="4486566" cy="2258695"/>
          </a:xfrm>
        </p:grpSpPr>
        <p:sp>
          <p:nvSpPr>
            <p:cNvPr id="384" name="Google Shape;384;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sp>
          <p:nvSpPr>
            <p:cNvPr id="385" name="Google Shape;385;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grpSp>
      <p:grpSp>
        <p:nvGrpSpPr>
          <p:cNvPr id="386" name="Google Shape;386;p30"/>
          <p:cNvGrpSpPr/>
          <p:nvPr/>
        </p:nvGrpSpPr>
        <p:grpSpPr>
          <a:xfrm>
            <a:off x="9605865" y="4553696"/>
            <a:ext cx="3364925" cy="1694021"/>
            <a:chOff x="0" y="-28575"/>
            <a:chExt cx="4486566" cy="2258695"/>
          </a:xfrm>
        </p:grpSpPr>
        <p:sp>
          <p:nvSpPr>
            <p:cNvPr id="387" name="Google Shape;387;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sp>
          <p:nvSpPr>
            <p:cNvPr id="388" name="Google Shape;388;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grpSp>
      <p:cxnSp>
        <p:nvCxnSpPr>
          <p:cNvPr id="389" name="Google Shape;389;p30"/>
          <p:cNvCxnSpPr/>
          <p:nvPr/>
        </p:nvCxnSpPr>
        <p:spPr>
          <a:xfrm>
            <a:off x="0" y="3507640"/>
            <a:ext cx="13307051" cy="0"/>
          </a:xfrm>
          <a:prstGeom prst="straightConnector1">
            <a:avLst/>
          </a:prstGeom>
          <a:noFill/>
          <a:ln w="38100" cap="flat" cmpd="sng">
            <a:solidFill>
              <a:srgbClr val="333333"/>
            </a:solidFill>
            <a:prstDash val="solid"/>
            <a:round/>
            <a:headEnd type="none" w="sm" len="sm"/>
            <a:tailEnd type="none" w="sm" len="sm"/>
          </a:ln>
        </p:spPr>
      </p:cxnSp>
      <p:cxnSp>
        <p:nvCxnSpPr>
          <p:cNvPr id="390" name="Google Shape;390;p30"/>
          <p:cNvCxnSpPr/>
          <p:nvPr/>
        </p:nvCxnSpPr>
        <p:spPr>
          <a:xfrm>
            <a:off x="0" y="7303432"/>
            <a:ext cx="6837213" cy="0"/>
          </a:xfrm>
          <a:prstGeom prst="straightConnector1">
            <a:avLst/>
          </a:prstGeom>
          <a:noFill/>
          <a:ln w="38100" cap="flat" cmpd="sng">
            <a:solidFill>
              <a:srgbClr val="333333"/>
            </a:solidFill>
            <a:prstDash val="solid"/>
            <a:round/>
            <a:headEnd type="none" w="sm" len="sm"/>
            <a:tailEnd type="none" w="sm" len="sm"/>
          </a:ln>
        </p:spPr>
      </p:cxnSp>
      <p:cxnSp>
        <p:nvCxnSpPr>
          <p:cNvPr id="391" name="Google Shape;391;p30"/>
          <p:cNvCxnSpPr/>
          <p:nvPr/>
        </p:nvCxnSpPr>
        <p:spPr>
          <a:xfrm>
            <a:off x="10954687" y="7303432"/>
            <a:ext cx="7333313" cy="0"/>
          </a:xfrm>
          <a:prstGeom prst="straightConnector1">
            <a:avLst/>
          </a:prstGeom>
          <a:noFill/>
          <a:ln w="38100" cap="flat" cmpd="sng">
            <a:solidFill>
              <a:srgbClr val="333333"/>
            </a:solidFill>
            <a:prstDash val="solid"/>
            <a:round/>
            <a:headEnd type="none" w="sm" len="sm"/>
            <a:tailEnd type="none" w="sm" len="sm"/>
          </a:ln>
        </p:spPr>
      </p:cxnSp>
      <p:pic>
        <p:nvPicPr>
          <p:cNvPr id="392" name="Google Shape;392;p30"/>
          <p:cNvPicPr preferRelativeResize="0"/>
          <p:nvPr/>
        </p:nvPicPr>
        <p:blipFill rotWithShape="1">
          <a:blip r:embed="rId3">
            <a:alphaModFix/>
          </a:blip>
          <a:srcRect l="4085" t="17643" r="53922" b="13920"/>
          <a:stretch/>
        </p:blipFill>
        <p:spPr>
          <a:xfrm>
            <a:off x="6776950" y="6647775"/>
            <a:ext cx="4814976" cy="441397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96"/>
        <p:cNvGrpSpPr/>
        <p:nvPr/>
      </p:nvGrpSpPr>
      <p:grpSpPr>
        <a:xfrm>
          <a:off x="0" y="0"/>
          <a:ext cx="0" cy="0"/>
          <a:chOff x="0" y="0"/>
          <a:chExt cx="0" cy="0"/>
        </a:xfrm>
      </p:grpSpPr>
      <p:pic>
        <p:nvPicPr>
          <p:cNvPr id="397" name="Google Shape;397;p31"/>
          <p:cNvPicPr preferRelativeResize="0"/>
          <p:nvPr/>
        </p:nvPicPr>
        <p:blipFill rotWithShape="1">
          <a:blip r:embed="rId3">
            <a:alphaModFix/>
          </a:blip>
          <a:srcRect l="6238" t="13632" r="51237" b="14087"/>
          <a:stretch/>
        </p:blipFill>
        <p:spPr>
          <a:xfrm>
            <a:off x="614273" y="2863375"/>
            <a:ext cx="5792502" cy="5538151"/>
          </a:xfrm>
          <a:prstGeom prst="rect">
            <a:avLst/>
          </a:prstGeom>
          <a:noFill/>
          <a:ln>
            <a:noFill/>
          </a:ln>
        </p:spPr>
      </p:pic>
      <p:graphicFrame>
        <p:nvGraphicFramePr>
          <p:cNvPr id="398" name="Google Shape;398;p31"/>
          <p:cNvGraphicFramePr/>
          <p:nvPr/>
        </p:nvGraphicFramePr>
        <p:xfrm>
          <a:off x="6812082" y="2992430"/>
          <a:ext cx="4474125" cy="2330250"/>
        </p:xfrm>
        <a:graphic>
          <a:graphicData uri="http://schemas.openxmlformats.org/drawingml/2006/table">
            <a:tbl>
              <a:tblPr>
                <a:noFill/>
                <a:tableStyleId>{1244BE32-E64F-4976-8CBC-0B26FC2343A4}</a:tableStyleId>
              </a:tblPr>
              <a:tblGrid>
                <a:gridCol w="4474125">
                  <a:extLst>
                    <a:ext uri="{9D8B030D-6E8A-4147-A177-3AD203B41FA5}">
                      <a16:colId xmlns:a16="http://schemas.microsoft.com/office/drawing/2014/main" val="20000"/>
                    </a:ext>
                  </a:extLst>
                </a:gridCol>
              </a:tblGrid>
              <a:tr h="91562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Arial"/>
                          <a:ea typeface="Arial"/>
                          <a:cs typeface="Arial"/>
                          <a:sym typeface="Arial"/>
                        </a:rPr>
                        <a:t>What are you doing well?</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2A4737">
                          <a:alpha val="0"/>
                        </a:srgbClr>
                      </a:solidFill>
                      <a:prstDash val="solid"/>
                      <a:round/>
                      <a:headEnd type="none" w="sm" len="sm"/>
                      <a:tailEnd type="none" w="sm" len="sm"/>
                    </a:lnB>
                  </a:tcPr>
                </a:tc>
                <a:extLst>
                  <a:ext uri="{0D108BD9-81ED-4DB2-BD59-A6C34878D82A}">
                    <a16:rowId xmlns:a16="http://schemas.microsoft.com/office/drawing/2014/main" val="10000"/>
                  </a:ext>
                </a:extLst>
              </a:tr>
              <a:tr h="49900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Arial"/>
                          <a:ea typeface="Arial"/>
                          <a:cs typeface="Arial"/>
                          <a:sym typeface="Arial"/>
                        </a:rPr>
                        <a:t>What sets you apart?</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2A4737">
                          <a:alpha val="0"/>
                        </a:srgbClr>
                      </a:solidFill>
                      <a:prstDash val="solid"/>
                      <a:round/>
                      <a:headEnd type="none" w="sm" len="sm"/>
                      <a:tailEnd type="none" w="sm" len="sm"/>
                    </a:lnT>
                    <a:lnB w="9525" cap="flat" cmpd="sng">
                      <a:solidFill>
                        <a:srgbClr val="2A4737">
                          <a:alpha val="0"/>
                        </a:srgbClr>
                      </a:solidFill>
                      <a:prstDash val="solid"/>
                      <a:round/>
                      <a:headEnd type="none" w="sm" len="sm"/>
                      <a:tailEnd type="none" w="sm" len="sm"/>
                    </a:lnB>
                  </a:tcPr>
                </a:tc>
                <a:extLst>
                  <a:ext uri="{0D108BD9-81ED-4DB2-BD59-A6C34878D82A}">
                    <a16:rowId xmlns:a16="http://schemas.microsoft.com/office/drawing/2014/main" val="10001"/>
                  </a:ext>
                </a:extLst>
              </a:tr>
              <a:tr h="91562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Arial"/>
                          <a:ea typeface="Arial"/>
                          <a:cs typeface="Arial"/>
                          <a:sym typeface="Arial"/>
                        </a:rPr>
                        <a:t>What are your good qualities?</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2A4737">
                          <a:alpha val="0"/>
                        </a:srgbClr>
                      </a:solidFill>
                      <a:prstDash val="solid"/>
                      <a:round/>
                      <a:headEnd type="none" w="sm" len="sm"/>
                      <a:tailEnd type="none" w="sm" len="sm"/>
                    </a:lnT>
                    <a:lnB w="9525" cap="flat" cmpd="sng">
                      <a:solidFill>
                        <a:srgbClr val="2A4737">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99" name="Google Shape;399;p31"/>
          <p:cNvGraphicFramePr/>
          <p:nvPr/>
        </p:nvGraphicFramePr>
        <p:xfrm>
          <a:off x="6930219" y="7902517"/>
          <a:ext cx="4237850" cy="1831250"/>
        </p:xfrm>
        <a:graphic>
          <a:graphicData uri="http://schemas.openxmlformats.org/drawingml/2006/table">
            <a:tbl>
              <a:tblPr>
                <a:noFill/>
                <a:tableStyleId>{1244BE32-E64F-4976-8CBC-0B26FC2343A4}</a:tableStyleId>
              </a:tblPr>
              <a:tblGrid>
                <a:gridCol w="4237850">
                  <a:extLst>
                    <a:ext uri="{9D8B030D-6E8A-4147-A177-3AD203B41FA5}">
                      <a16:colId xmlns:a16="http://schemas.microsoft.com/office/drawing/2014/main" val="20000"/>
                    </a:ext>
                  </a:extLst>
                </a:gridCol>
              </a:tblGrid>
              <a:tr h="62795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are your goals?</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7535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Are demands shifting?</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2795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How can it be improved?</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00" name="Google Shape;400;p31"/>
          <p:cNvGraphicFramePr/>
          <p:nvPr/>
        </p:nvGraphicFramePr>
        <p:xfrm>
          <a:off x="12105618" y="3200743"/>
          <a:ext cx="5269475" cy="1913625"/>
        </p:xfrm>
        <a:graphic>
          <a:graphicData uri="http://schemas.openxmlformats.org/drawingml/2006/table">
            <a:tbl>
              <a:tblPr>
                <a:noFill/>
                <a:tableStyleId>{1244BE32-E64F-4976-8CBC-0B26FC2343A4}</a:tableStyleId>
              </a:tblPr>
              <a:tblGrid>
                <a:gridCol w="5269475">
                  <a:extLst>
                    <a:ext uri="{9D8B030D-6E8A-4147-A177-3AD203B41FA5}">
                      <a16:colId xmlns:a16="http://schemas.microsoft.com/office/drawing/2014/main" val="20000"/>
                    </a:ext>
                  </a:extLst>
                </a:gridCol>
              </a:tblGrid>
              <a:tr h="63787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Where do you need to improve? </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3787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Are resources adequate?</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3787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do others do better than you?</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01" name="Google Shape;401;p31"/>
          <p:cNvGraphicFramePr/>
          <p:nvPr/>
        </p:nvGraphicFramePr>
        <p:xfrm>
          <a:off x="11789218" y="7902517"/>
          <a:ext cx="5902275" cy="1809590"/>
        </p:xfrm>
        <a:graphic>
          <a:graphicData uri="http://schemas.openxmlformats.org/drawingml/2006/table">
            <a:tbl>
              <a:tblPr>
                <a:noFill/>
                <a:tableStyleId>{1244BE32-E64F-4976-8CBC-0B26FC2343A4}</a:tableStyleId>
              </a:tblPr>
              <a:tblGrid>
                <a:gridCol w="5902275">
                  <a:extLst>
                    <a:ext uri="{9D8B030D-6E8A-4147-A177-3AD203B41FA5}">
                      <a16:colId xmlns:a16="http://schemas.microsoft.com/office/drawing/2014/main" val="20000"/>
                    </a:ext>
                  </a:extLst>
                </a:gridCol>
              </a:tblGrid>
              <a:tr h="67810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are the blockers you're facing? </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7810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are factors outside of your control?</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9575">
                <a:tc>
                  <a:txBody>
                    <a:bodyPr/>
                    <a:lstStyle/>
                    <a:p>
                      <a:pPr marL="0" marR="0" lvl="0" indent="0" algn="ctr" rtl="0">
                        <a:lnSpc>
                          <a:spcPct val="305363"/>
                        </a:lnSpc>
                        <a:spcBef>
                          <a:spcPts val="0"/>
                        </a:spcBef>
                        <a:spcAft>
                          <a:spcPts val="0"/>
                        </a:spcAft>
                        <a:buNone/>
                      </a:pP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02" name="Google Shape;402;p31"/>
          <p:cNvSpPr txBox="1"/>
          <p:nvPr/>
        </p:nvSpPr>
        <p:spPr>
          <a:xfrm>
            <a:off x="8187953" y="5906523"/>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79A1BF"/>
                </a:solidFill>
                <a:latin typeface="Ubuntu"/>
                <a:ea typeface="Ubuntu"/>
                <a:cs typeface="Ubuntu"/>
                <a:sym typeface="Ubuntu"/>
              </a:rPr>
              <a:t>O</a:t>
            </a:r>
            <a:endParaRPr>
              <a:solidFill>
                <a:srgbClr val="79A1BF"/>
              </a:solidFill>
            </a:endParaRPr>
          </a:p>
        </p:txBody>
      </p:sp>
      <p:sp>
        <p:nvSpPr>
          <p:cNvPr id="403" name="Google Shape;403;p31"/>
          <p:cNvSpPr txBox="1"/>
          <p:nvPr/>
        </p:nvSpPr>
        <p:spPr>
          <a:xfrm>
            <a:off x="7305479" y="7352359"/>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OPPORTUNITIES</a:t>
            </a:r>
            <a:endParaRPr/>
          </a:p>
        </p:txBody>
      </p:sp>
      <p:sp>
        <p:nvSpPr>
          <p:cNvPr id="404" name="Google Shape;404;p31"/>
          <p:cNvSpPr txBox="1"/>
          <p:nvPr/>
        </p:nvSpPr>
        <p:spPr>
          <a:xfrm>
            <a:off x="8187953" y="889784"/>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F9B458"/>
                </a:solidFill>
                <a:latin typeface="Ubuntu"/>
                <a:ea typeface="Ubuntu"/>
                <a:cs typeface="Ubuntu"/>
                <a:sym typeface="Ubuntu"/>
              </a:rPr>
              <a:t>S</a:t>
            </a:r>
            <a:endParaRPr>
              <a:solidFill>
                <a:srgbClr val="F9B458"/>
              </a:solidFill>
            </a:endParaRPr>
          </a:p>
        </p:txBody>
      </p:sp>
      <p:sp>
        <p:nvSpPr>
          <p:cNvPr id="405" name="Google Shape;405;p31"/>
          <p:cNvSpPr txBox="1"/>
          <p:nvPr/>
        </p:nvSpPr>
        <p:spPr>
          <a:xfrm>
            <a:off x="7305479" y="2335620"/>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STRENGTHS</a:t>
            </a:r>
            <a:endParaRPr/>
          </a:p>
        </p:txBody>
      </p:sp>
      <p:sp>
        <p:nvSpPr>
          <p:cNvPr id="406" name="Google Shape;406;p31"/>
          <p:cNvSpPr txBox="1"/>
          <p:nvPr/>
        </p:nvSpPr>
        <p:spPr>
          <a:xfrm>
            <a:off x="13879164" y="889784"/>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B171D4"/>
                </a:solidFill>
                <a:latin typeface="Ubuntu"/>
                <a:ea typeface="Ubuntu"/>
                <a:cs typeface="Ubuntu"/>
                <a:sym typeface="Ubuntu"/>
              </a:rPr>
              <a:t>W</a:t>
            </a:r>
            <a:endParaRPr>
              <a:solidFill>
                <a:srgbClr val="B171D4"/>
              </a:solidFill>
            </a:endParaRPr>
          </a:p>
        </p:txBody>
      </p:sp>
      <p:sp>
        <p:nvSpPr>
          <p:cNvPr id="407" name="Google Shape;407;p31"/>
          <p:cNvSpPr txBox="1"/>
          <p:nvPr/>
        </p:nvSpPr>
        <p:spPr>
          <a:xfrm>
            <a:off x="12996690" y="2335620"/>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WEAKNESSES</a:t>
            </a:r>
            <a:endParaRPr/>
          </a:p>
        </p:txBody>
      </p:sp>
      <p:sp>
        <p:nvSpPr>
          <p:cNvPr id="408" name="Google Shape;408;p31"/>
          <p:cNvSpPr txBox="1"/>
          <p:nvPr/>
        </p:nvSpPr>
        <p:spPr>
          <a:xfrm>
            <a:off x="13879164" y="5906523"/>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F28383"/>
                </a:solidFill>
                <a:latin typeface="Ubuntu"/>
                <a:ea typeface="Ubuntu"/>
                <a:cs typeface="Ubuntu"/>
                <a:sym typeface="Ubuntu"/>
              </a:rPr>
              <a:t>T</a:t>
            </a:r>
            <a:endParaRPr>
              <a:solidFill>
                <a:srgbClr val="F28383"/>
              </a:solidFill>
            </a:endParaRPr>
          </a:p>
        </p:txBody>
      </p:sp>
      <p:sp>
        <p:nvSpPr>
          <p:cNvPr id="409" name="Google Shape;409;p31"/>
          <p:cNvSpPr txBox="1"/>
          <p:nvPr/>
        </p:nvSpPr>
        <p:spPr>
          <a:xfrm>
            <a:off x="12996690" y="7352359"/>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THREATS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413"/>
        <p:cNvGrpSpPr/>
        <p:nvPr/>
      </p:nvGrpSpPr>
      <p:grpSpPr>
        <a:xfrm>
          <a:off x="0" y="0"/>
          <a:ext cx="0" cy="0"/>
          <a:chOff x="0" y="0"/>
          <a:chExt cx="0" cy="0"/>
        </a:xfrm>
      </p:grpSpPr>
      <p:pic>
        <p:nvPicPr>
          <p:cNvPr id="414" name="Google Shape;414;p32"/>
          <p:cNvPicPr preferRelativeResize="0"/>
          <p:nvPr/>
        </p:nvPicPr>
        <p:blipFill rotWithShape="1">
          <a:blip r:embed="rId3">
            <a:alphaModFix/>
          </a:blip>
          <a:srcRect l="53546" t="16922" r="6667" b="12975"/>
          <a:stretch/>
        </p:blipFill>
        <p:spPr>
          <a:xfrm>
            <a:off x="11314075" y="4367575"/>
            <a:ext cx="5743877" cy="5692274"/>
          </a:xfrm>
          <a:prstGeom prst="rect">
            <a:avLst/>
          </a:prstGeom>
          <a:noFill/>
          <a:ln>
            <a:noFill/>
          </a:ln>
        </p:spPr>
      </p:pic>
      <p:grpSp>
        <p:nvGrpSpPr>
          <p:cNvPr id="415" name="Google Shape;415;p32"/>
          <p:cNvGrpSpPr/>
          <p:nvPr/>
        </p:nvGrpSpPr>
        <p:grpSpPr>
          <a:xfrm>
            <a:off x="856804" y="1050614"/>
            <a:ext cx="8827966" cy="8716017"/>
            <a:chOff x="0" y="-57150"/>
            <a:chExt cx="11770621" cy="11621355"/>
          </a:xfrm>
        </p:grpSpPr>
        <p:sp>
          <p:nvSpPr>
            <p:cNvPr id="416" name="Google Shape;416;p32"/>
            <p:cNvSpPr txBox="1"/>
            <p:nvPr/>
          </p:nvSpPr>
          <p:spPr>
            <a:xfrm>
              <a:off x="788583"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1</a:t>
              </a:r>
              <a:endParaRPr/>
            </a:p>
          </p:txBody>
        </p:sp>
        <p:sp>
          <p:nvSpPr>
            <p:cNvPr id="417" name="Google Shape;417;p32"/>
            <p:cNvSpPr txBox="1"/>
            <p:nvPr/>
          </p:nvSpPr>
          <p:spPr>
            <a:xfrm>
              <a:off x="3221357"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2</a:t>
              </a:r>
              <a:endParaRPr/>
            </a:p>
          </p:txBody>
        </p:sp>
        <p:sp>
          <p:nvSpPr>
            <p:cNvPr id="418" name="Google Shape;418;p32"/>
            <p:cNvSpPr txBox="1"/>
            <p:nvPr/>
          </p:nvSpPr>
          <p:spPr>
            <a:xfrm>
              <a:off x="5654131"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3</a:t>
              </a:r>
              <a:endParaRPr/>
            </a:p>
          </p:txBody>
        </p:sp>
        <p:sp>
          <p:nvSpPr>
            <p:cNvPr id="419" name="Google Shape;419;p32"/>
            <p:cNvSpPr txBox="1"/>
            <p:nvPr/>
          </p:nvSpPr>
          <p:spPr>
            <a:xfrm>
              <a:off x="8086905"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4</a:t>
              </a:r>
              <a:endParaRPr/>
            </a:p>
          </p:txBody>
        </p:sp>
        <p:sp>
          <p:nvSpPr>
            <p:cNvPr id="420" name="Google Shape;420;p32"/>
            <p:cNvSpPr txBox="1"/>
            <p:nvPr/>
          </p:nvSpPr>
          <p:spPr>
            <a:xfrm>
              <a:off x="10519678"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5</a:t>
              </a:r>
              <a:endParaRPr/>
            </a:p>
          </p:txBody>
        </p:sp>
        <p:grpSp>
          <p:nvGrpSpPr>
            <p:cNvPr id="421" name="Google Shape;421;p32"/>
            <p:cNvGrpSpPr/>
            <p:nvPr/>
          </p:nvGrpSpPr>
          <p:grpSpPr>
            <a:xfrm>
              <a:off x="762595" y="232410"/>
              <a:ext cx="11008026" cy="10657425"/>
              <a:chOff x="0" y="-6350"/>
              <a:chExt cx="11008026" cy="10657425"/>
            </a:xfrm>
          </p:grpSpPr>
          <p:sp>
            <p:nvSpPr>
              <p:cNvPr id="422" name="Google Shape;422;p32"/>
              <p:cNvSpPr/>
              <p:nvPr/>
            </p:nvSpPr>
            <p:spPr>
              <a:xfrm>
                <a:off x="0" y="-6350"/>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3" name="Google Shape;423;p32"/>
              <p:cNvSpPr/>
              <p:nvPr/>
            </p:nvSpPr>
            <p:spPr>
              <a:xfrm>
                <a:off x="0" y="2122595"/>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4" name="Google Shape;424;p32"/>
              <p:cNvSpPr/>
              <p:nvPr/>
            </p:nvSpPr>
            <p:spPr>
              <a:xfrm>
                <a:off x="0" y="4251540"/>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5" name="Google Shape;425;p32"/>
              <p:cNvSpPr/>
              <p:nvPr/>
            </p:nvSpPr>
            <p:spPr>
              <a:xfrm>
                <a:off x="0" y="6380485"/>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6" name="Google Shape;426;p32"/>
              <p:cNvSpPr/>
              <p:nvPr/>
            </p:nvSpPr>
            <p:spPr>
              <a:xfrm>
                <a:off x="0" y="8509430"/>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7" name="Google Shape;427;p32"/>
              <p:cNvSpPr/>
              <p:nvPr/>
            </p:nvSpPr>
            <p:spPr>
              <a:xfrm>
                <a:off x="0" y="10638375"/>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60000"/>
                </a:srgbClr>
              </a:solidFill>
              <a:ln>
                <a:noFill/>
              </a:ln>
            </p:spPr>
            <p:txBody>
              <a:bodyPr/>
              <a:lstStyle/>
              <a:p>
                <a:endParaRPr lang="en-US"/>
              </a:p>
            </p:txBody>
          </p:sp>
        </p:grpSp>
        <p:sp>
          <p:nvSpPr>
            <p:cNvPr id="428" name="Google Shape;428;p32"/>
            <p:cNvSpPr txBox="1"/>
            <p:nvPr/>
          </p:nvSpPr>
          <p:spPr>
            <a:xfrm>
              <a:off x="0" y="-57150"/>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50 </a:t>
              </a:r>
              <a:endParaRPr/>
            </a:p>
          </p:txBody>
        </p:sp>
        <p:sp>
          <p:nvSpPr>
            <p:cNvPr id="429" name="Google Shape;429;p32"/>
            <p:cNvSpPr txBox="1"/>
            <p:nvPr/>
          </p:nvSpPr>
          <p:spPr>
            <a:xfrm>
              <a:off x="0" y="2071795"/>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40 </a:t>
              </a:r>
              <a:endParaRPr/>
            </a:p>
          </p:txBody>
        </p:sp>
        <p:sp>
          <p:nvSpPr>
            <p:cNvPr id="430" name="Google Shape;430;p32"/>
            <p:cNvSpPr txBox="1"/>
            <p:nvPr/>
          </p:nvSpPr>
          <p:spPr>
            <a:xfrm>
              <a:off x="0" y="4200740"/>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30 </a:t>
              </a:r>
              <a:endParaRPr/>
            </a:p>
          </p:txBody>
        </p:sp>
        <p:sp>
          <p:nvSpPr>
            <p:cNvPr id="431" name="Google Shape;431;p32"/>
            <p:cNvSpPr txBox="1"/>
            <p:nvPr/>
          </p:nvSpPr>
          <p:spPr>
            <a:xfrm>
              <a:off x="0" y="6329685"/>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20 </a:t>
              </a:r>
              <a:endParaRPr/>
            </a:p>
          </p:txBody>
        </p:sp>
        <p:sp>
          <p:nvSpPr>
            <p:cNvPr id="432" name="Google Shape;432;p32"/>
            <p:cNvSpPr txBox="1"/>
            <p:nvPr/>
          </p:nvSpPr>
          <p:spPr>
            <a:xfrm>
              <a:off x="0" y="8458630"/>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10 </a:t>
              </a:r>
              <a:endParaRPr/>
            </a:p>
          </p:txBody>
        </p:sp>
        <p:sp>
          <p:nvSpPr>
            <p:cNvPr id="433" name="Google Shape;433;p32"/>
            <p:cNvSpPr txBox="1"/>
            <p:nvPr/>
          </p:nvSpPr>
          <p:spPr>
            <a:xfrm>
              <a:off x="230882" y="10587575"/>
              <a:ext cx="328513"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0 </a:t>
              </a:r>
              <a:endParaRPr/>
            </a:p>
          </p:txBody>
        </p:sp>
        <p:grpSp>
          <p:nvGrpSpPr>
            <p:cNvPr id="434" name="Google Shape;434;p32"/>
            <p:cNvGrpSpPr/>
            <p:nvPr/>
          </p:nvGrpSpPr>
          <p:grpSpPr>
            <a:xfrm>
              <a:off x="762595" y="232410"/>
              <a:ext cx="11008026" cy="10651076"/>
              <a:chOff x="0" y="-6350"/>
              <a:chExt cx="11008026" cy="10651076"/>
            </a:xfrm>
          </p:grpSpPr>
          <p:sp>
            <p:nvSpPr>
              <p:cNvPr id="435" name="Google Shape;435;p32"/>
              <p:cNvSpPr/>
              <p:nvPr/>
            </p:nvSpPr>
            <p:spPr>
              <a:xfrm>
                <a:off x="0" y="8503080"/>
                <a:ext cx="1276931" cy="2141645"/>
              </a:xfrm>
              <a:custGeom>
                <a:avLst/>
                <a:gdLst/>
                <a:ahLst/>
                <a:cxnLst/>
                <a:rect l="l" t="t" r="r" b="b"/>
                <a:pathLst>
                  <a:path w="1276931" h="2141645" extrusionOk="0">
                    <a:moveTo>
                      <a:pt x="0" y="0"/>
                    </a:moveTo>
                    <a:lnTo>
                      <a:pt x="1276931" y="0"/>
                    </a:lnTo>
                    <a:lnTo>
                      <a:pt x="1276931" y="2141645"/>
                    </a:lnTo>
                    <a:lnTo>
                      <a:pt x="0" y="2141645"/>
                    </a:lnTo>
                    <a:close/>
                  </a:path>
                </a:pathLst>
              </a:custGeom>
              <a:solidFill>
                <a:srgbClr val="A2B85E"/>
              </a:solidFill>
              <a:ln>
                <a:noFill/>
              </a:ln>
            </p:spPr>
            <p:txBody>
              <a:bodyPr/>
              <a:lstStyle/>
              <a:p>
                <a:endParaRPr lang="en-US"/>
              </a:p>
            </p:txBody>
          </p:sp>
          <p:sp>
            <p:nvSpPr>
              <p:cNvPr id="436" name="Google Shape;436;p32"/>
              <p:cNvSpPr/>
              <p:nvPr/>
            </p:nvSpPr>
            <p:spPr>
              <a:xfrm>
                <a:off x="2432774" y="6380485"/>
                <a:ext cx="1276931" cy="4264240"/>
              </a:xfrm>
              <a:custGeom>
                <a:avLst/>
                <a:gdLst/>
                <a:ahLst/>
                <a:cxnLst/>
                <a:rect l="l" t="t" r="r" b="b"/>
                <a:pathLst>
                  <a:path w="1276931" h="4264240" extrusionOk="0">
                    <a:moveTo>
                      <a:pt x="0" y="0"/>
                    </a:moveTo>
                    <a:lnTo>
                      <a:pt x="1276931" y="0"/>
                    </a:lnTo>
                    <a:lnTo>
                      <a:pt x="1276931" y="4264240"/>
                    </a:lnTo>
                    <a:lnTo>
                      <a:pt x="0" y="4264240"/>
                    </a:lnTo>
                    <a:close/>
                  </a:path>
                </a:pathLst>
              </a:custGeom>
              <a:solidFill>
                <a:srgbClr val="A2B85E"/>
              </a:solidFill>
              <a:ln>
                <a:noFill/>
              </a:ln>
            </p:spPr>
            <p:txBody>
              <a:bodyPr/>
              <a:lstStyle/>
              <a:p>
                <a:endParaRPr lang="en-US"/>
              </a:p>
            </p:txBody>
          </p:sp>
          <p:sp>
            <p:nvSpPr>
              <p:cNvPr id="437" name="Google Shape;437;p32"/>
              <p:cNvSpPr/>
              <p:nvPr/>
            </p:nvSpPr>
            <p:spPr>
              <a:xfrm>
                <a:off x="4865548" y="4251540"/>
                <a:ext cx="1276931" cy="6393185"/>
              </a:xfrm>
              <a:custGeom>
                <a:avLst/>
                <a:gdLst/>
                <a:ahLst/>
                <a:cxnLst/>
                <a:rect l="l" t="t" r="r" b="b"/>
                <a:pathLst>
                  <a:path w="1276931" h="6393185" extrusionOk="0">
                    <a:moveTo>
                      <a:pt x="0" y="0"/>
                    </a:moveTo>
                    <a:lnTo>
                      <a:pt x="1276931" y="0"/>
                    </a:lnTo>
                    <a:lnTo>
                      <a:pt x="1276931" y="6393185"/>
                    </a:lnTo>
                    <a:lnTo>
                      <a:pt x="0" y="6393185"/>
                    </a:lnTo>
                    <a:close/>
                  </a:path>
                </a:pathLst>
              </a:custGeom>
              <a:solidFill>
                <a:srgbClr val="A2B85E"/>
              </a:solidFill>
              <a:ln>
                <a:noFill/>
              </a:ln>
            </p:spPr>
            <p:txBody>
              <a:bodyPr/>
              <a:lstStyle/>
              <a:p>
                <a:endParaRPr lang="en-US"/>
              </a:p>
            </p:txBody>
          </p:sp>
          <p:sp>
            <p:nvSpPr>
              <p:cNvPr id="438" name="Google Shape;438;p32"/>
              <p:cNvSpPr/>
              <p:nvPr/>
            </p:nvSpPr>
            <p:spPr>
              <a:xfrm>
                <a:off x="7298321" y="2122595"/>
                <a:ext cx="1276931" cy="8522130"/>
              </a:xfrm>
              <a:custGeom>
                <a:avLst/>
                <a:gdLst/>
                <a:ahLst/>
                <a:cxnLst/>
                <a:rect l="l" t="t" r="r" b="b"/>
                <a:pathLst>
                  <a:path w="1276931" h="8522130" extrusionOk="0">
                    <a:moveTo>
                      <a:pt x="0" y="0"/>
                    </a:moveTo>
                    <a:lnTo>
                      <a:pt x="1276932" y="0"/>
                    </a:lnTo>
                    <a:lnTo>
                      <a:pt x="1276932" y="8522130"/>
                    </a:lnTo>
                    <a:lnTo>
                      <a:pt x="0" y="8522130"/>
                    </a:lnTo>
                    <a:close/>
                  </a:path>
                </a:pathLst>
              </a:custGeom>
              <a:solidFill>
                <a:srgbClr val="A2B85E"/>
              </a:solidFill>
              <a:ln>
                <a:noFill/>
              </a:ln>
            </p:spPr>
            <p:txBody>
              <a:bodyPr/>
              <a:lstStyle/>
              <a:p>
                <a:endParaRPr lang="en-US"/>
              </a:p>
            </p:txBody>
          </p:sp>
          <p:sp>
            <p:nvSpPr>
              <p:cNvPr id="439" name="Google Shape;439;p32"/>
              <p:cNvSpPr/>
              <p:nvPr/>
            </p:nvSpPr>
            <p:spPr>
              <a:xfrm>
                <a:off x="9731095" y="-6350"/>
                <a:ext cx="1276931" cy="10651075"/>
              </a:xfrm>
              <a:custGeom>
                <a:avLst/>
                <a:gdLst/>
                <a:ahLst/>
                <a:cxnLst/>
                <a:rect l="l" t="t" r="r" b="b"/>
                <a:pathLst>
                  <a:path w="1276931" h="10651075" extrusionOk="0">
                    <a:moveTo>
                      <a:pt x="0" y="0"/>
                    </a:moveTo>
                    <a:lnTo>
                      <a:pt x="1276931" y="0"/>
                    </a:lnTo>
                    <a:lnTo>
                      <a:pt x="1276931" y="10651075"/>
                    </a:lnTo>
                    <a:lnTo>
                      <a:pt x="0" y="10651075"/>
                    </a:lnTo>
                    <a:close/>
                  </a:path>
                </a:pathLst>
              </a:custGeom>
              <a:solidFill>
                <a:srgbClr val="A2B85E"/>
              </a:solidFill>
              <a:ln>
                <a:noFill/>
              </a:ln>
            </p:spPr>
            <p:txBody>
              <a:bodyPr/>
              <a:lstStyle/>
              <a:p>
                <a:endParaRPr lang="en-US"/>
              </a:p>
            </p:txBody>
          </p:sp>
          <p:sp>
            <p:nvSpPr>
              <p:cNvPr id="440" name="Google Shape;440;p32"/>
              <p:cNvSpPr/>
              <p:nvPr/>
            </p:nvSpPr>
            <p:spPr>
              <a:xfrm>
                <a:off x="0" y="9573902"/>
                <a:ext cx="1276931" cy="1070823"/>
              </a:xfrm>
              <a:custGeom>
                <a:avLst/>
                <a:gdLst/>
                <a:ahLst/>
                <a:cxnLst/>
                <a:rect l="l" t="t" r="r" b="b"/>
                <a:pathLst>
                  <a:path w="1276931" h="1070823" extrusionOk="0">
                    <a:moveTo>
                      <a:pt x="0" y="0"/>
                    </a:moveTo>
                    <a:lnTo>
                      <a:pt x="1276931" y="0"/>
                    </a:lnTo>
                    <a:lnTo>
                      <a:pt x="1276931" y="1070823"/>
                    </a:lnTo>
                    <a:lnTo>
                      <a:pt x="0" y="1070823"/>
                    </a:lnTo>
                    <a:close/>
                  </a:path>
                </a:pathLst>
              </a:custGeom>
              <a:solidFill>
                <a:srgbClr val="F9B458"/>
              </a:solidFill>
              <a:ln>
                <a:noFill/>
              </a:ln>
            </p:spPr>
            <p:txBody>
              <a:bodyPr/>
              <a:lstStyle/>
              <a:p>
                <a:endParaRPr lang="en-US"/>
              </a:p>
            </p:txBody>
          </p:sp>
          <p:sp>
            <p:nvSpPr>
              <p:cNvPr id="441" name="Google Shape;441;p32"/>
              <p:cNvSpPr/>
              <p:nvPr/>
            </p:nvSpPr>
            <p:spPr>
              <a:xfrm>
                <a:off x="2432774" y="7233333"/>
                <a:ext cx="1276931" cy="3411393"/>
              </a:xfrm>
              <a:custGeom>
                <a:avLst/>
                <a:gdLst/>
                <a:ahLst/>
                <a:cxnLst/>
                <a:rect l="l" t="t" r="r" b="b"/>
                <a:pathLst>
                  <a:path w="1276931" h="3411393" extrusionOk="0">
                    <a:moveTo>
                      <a:pt x="0" y="0"/>
                    </a:moveTo>
                    <a:lnTo>
                      <a:pt x="1276931" y="0"/>
                    </a:lnTo>
                    <a:lnTo>
                      <a:pt x="1276931" y="3411392"/>
                    </a:lnTo>
                    <a:lnTo>
                      <a:pt x="0" y="3411392"/>
                    </a:lnTo>
                    <a:close/>
                  </a:path>
                </a:pathLst>
              </a:custGeom>
              <a:solidFill>
                <a:srgbClr val="F9B458"/>
              </a:solidFill>
              <a:ln>
                <a:noFill/>
              </a:ln>
            </p:spPr>
            <p:txBody>
              <a:bodyPr/>
              <a:lstStyle/>
              <a:p>
                <a:endParaRPr lang="en-US"/>
              </a:p>
            </p:txBody>
          </p:sp>
          <p:sp>
            <p:nvSpPr>
              <p:cNvPr id="442" name="Google Shape;442;p32"/>
              <p:cNvSpPr/>
              <p:nvPr/>
            </p:nvSpPr>
            <p:spPr>
              <a:xfrm>
                <a:off x="4865548" y="5317071"/>
                <a:ext cx="1276931" cy="5327655"/>
              </a:xfrm>
              <a:custGeom>
                <a:avLst/>
                <a:gdLst/>
                <a:ahLst/>
                <a:cxnLst/>
                <a:rect l="l" t="t" r="r" b="b"/>
                <a:pathLst>
                  <a:path w="1276931" h="5327655" extrusionOk="0">
                    <a:moveTo>
                      <a:pt x="0" y="0"/>
                    </a:moveTo>
                    <a:lnTo>
                      <a:pt x="1276931" y="0"/>
                    </a:lnTo>
                    <a:lnTo>
                      <a:pt x="1276931" y="5327654"/>
                    </a:lnTo>
                    <a:lnTo>
                      <a:pt x="0" y="5327654"/>
                    </a:lnTo>
                    <a:close/>
                  </a:path>
                </a:pathLst>
              </a:custGeom>
              <a:solidFill>
                <a:srgbClr val="F9B458"/>
              </a:solidFill>
              <a:ln>
                <a:noFill/>
              </a:ln>
            </p:spPr>
            <p:txBody>
              <a:bodyPr/>
              <a:lstStyle/>
              <a:p>
                <a:endParaRPr lang="en-US"/>
              </a:p>
            </p:txBody>
          </p:sp>
          <p:sp>
            <p:nvSpPr>
              <p:cNvPr id="443" name="Google Shape;443;p32"/>
              <p:cNvSpPr/>
              <p:nvPr/>
            </p:nvSpPr>
            <p:spPr>
              <a:xfrm>
                <a:off x="7298321" y="3827021"/>
                <a:ext cx="1276931" cy="6817704"/>
              </a:xfrm>
              <a:custGeom>
                <a:avLst/>
                <a:gdLst/>
                <a:ahLst/>
                <a:cxnLst/>
                <a:rect l="l" t="t" r="r" b="b"/>
                <a:pathLst>
                  <a:path w="1276931" h="6817704" extrusionOk="0">
                    <a:moveTo>
                      <a:pt x="0" y="0"/>
                    </a:moveTo>
                    <a:lnTo>
                      <a:pt x="1276932" y="0"/>
                    </a:lnTo>
                    <a:lnTo>
                      <a:pt x="1276932" y="6817704"/>
                    </a:lnTo>
                    <a:lnTo>
                      <a:pt x="0" y="6817704"/>
                    </a:lnTo>
                    <a:close/>
                  </a:path>
                </a:pathLst>
              </a:custGeom>
              <a:solidFill>
                <a:srgbClr val="F9B458"/>
              </a:solidFill>
              <a:ln>
                <a:noFill/>
              </a:ln>
            </p:spPr>
            <p:txBody>
              <a:bodyPr/>
              <a:lstStyle/>
              <a:p>
                <a:endParaRPr lang="en-US"/>
              </a:p>
            </p:txBody>
          </p:sp>
          <p:sp>
            <p:nvSpPr>
              <p:cNvPr id="444" name="Google Shape;444;p32"/>
              <p:cNvSpPr/>
              <p:nvPr/>
            </p:nvSpPr>
            <p:spPr>
              <a:xfrm>
                <a:off x="9731095" y="1697822"/>
                <a:ext cx="1276931" cy="8946904"/>
              </a:xfrm>
              <a:custGeom>
                <a:avLst/>
                <a:gdLst/>
                <a:ahLst/>
                <a:cxnLst/>
                <a:rect l="l" t="t" r="r" b="b"/>
                <a:pathLst>
                  <a:path w="1276931" h="8946904" extrusionOk="0">
                    <a:moveTo>
                      <a:pt x="0" y="0"/>
                    </a:moveTo>
                    <a:lnTo>
                      <a:pt x="1276931" y="0"/>
                    </a:lnTo>
                    <a:lnTo>
                      <a:pt x="1276931" y="8946903"/>
                    </a:lnTo>
                    <a:lnTo>
                      <a:pt x="0" y="8946903"/>
                    </a:lnTo>
                    <a:close/>
                  </a:path>
                </a:pathLst>
              </a:custGeom>
              <a:solidFill>
                <a:srgbClr val="F9B458"/>
              </a:solidFill>
              <a:ln>
                <a:noFill/>
              </a:ln>
            </p:spPr>
            <p:txBody>
              <a:bodyPr/>
              <a:lstStyle/>
              <a:p>
                <a:endParaRPr lang="en-US"/>
              </a:p>
            </p:txBody>
          </p:sp>
          <p:sp>
            <p:nvSpPr>
              <p:cNvPr id="445" name="Google Shape;445;p32"/>
              <p:cNvSpPr/>
              <p:nvPr/>
            </p:nvSpPr>
            <p:spPr>
              <a:xfrm>
                <a:off x="0" y="10644725"/>
                <a:ext cx="1276931" cy="0"/>
              </a:xfrm>
              <a:custGeom>
                <a:avLst/>
                <a:gdLst/>
                <a:ahLst/>
                <a:cxnLst/>
                <a:rect l="l" t="t" r="r" b="b"/>
                <a:pathLst>
                  <a:path w="1276931" h="120000" extrusionOk="0">
                    <a:moveTo>
                      <a:pt x="0" y="0"/>
                    </a:moveTo>
                    <a:lnTo>
                      <a:pt x="1276931" y="0"/>
                    </a:lnTo>
                    <a:lnTo>
                      <a:pt x="1276931" y="0"/>
                    </a:lnTo>
                    <a:lnTo>
                      <a:pt x="0" y="0"/>
                    </a:lnTo>
                    <a:close/>
                  </a:path>
                </a:pathLst>
              </a:custGeom>
              <a:solidFill>
                <a:srgbClr val="79A1BF"/>
              </a:solidFill>
              <a:ln>
                <a:noFill/>
              </a:ln>
            </p:spPr>
            <p:txBody>
              <a:bodyPr/>
              <a:lstStyle/>
              <a:p>
                <a:endParaRPr lang="en-US"/>
              </a:p>
            </p:txBody>
          </p:sp>
          <p:sp>
            <p:nvSpPr>
              <p:cNvPr id="446" name="Google Shape;446;p32"/>
              <p:cNvSpPr/>
              <p:nvPr/>
            </p:nvSpPr>
            <p:spPr>
              <a:xfrm>
                <a:off x="2432774" y="8939029"/>
                <a:ext cx="1276931" cy="1705697"/>
              </a:xfrm>
              <a:custGeom>
                <a:avLst/>
                <a:gdLst/>
                <a:ahLst/>
                <a:cxnLst/>
                <a:rect l="l" t="t" r="r" b="b"/>
                <a:pathLst>
                  <a:path w="1276931" h="1705697" extrusionOk="0">
                    <a:moveTo>
                      <a:pt x="0" y="0"/>
                    </a:moveTo>
                    <a:lnTo>
                      <a:pt x="1276931" y="0"/>
                    </a:lnTo>
                    <a:lnTo>
                      <a:pt x="1276931" y="1705696"/>
                    </a:lnTo>
                    <a:lnTo>
                      <a:pt x="0" y="1705696"/>
                    </a:lnTo>
                    <a:close/>
                  </a:path>
                </a:pathLst>
              </a:custGeom>
              <a:solidFill>
                <a:srgbClr val="79A1BF"/>
              </a:solidFill>
              <a:ln>
                <a:noFill/>
              </a:ln>
            </p:spPr>
            <p:txBody>
              <a:bodyPr/>
              <a:lstStyle/>
              <a:p>
                <a:endParaRPr lang="en-US"/>
              </a:p>
            </p:txBody>
          </p:sp>
          <p:sp>
            <p:nvSpPr>
              <p:cNvPr id="447" name="Google Shape;447;p32"/>
              <p:cNvSpPr/>
              <p:nvPr/>
            </p:nvSpPr>
            <p:spPr>
              <a:xfrm>
                <a:off x="4865548" y="7448133"/>
                <a:ext cx="1276931" cy="3196592"/>
              </a:xfrm>
              <a:custGeom>
                <a:avLst/>
                <a:gdLst/>
                <a:ahLst/>
                <a:cxnLst/>
                <a:rect l="l" t="t" r="r" b="b"/>
                <a:pathLst>
                  <a:path w="1276931" h="3196592" extrusionOk="0">
                    <a:moveTo>
                      <a:pt x="0" y="0"/>
                    </a:moveTo>
                    <a:lnTo>
                      <a:pt x="1276931" y="0"/>
                    </a:lnTo>
                    <a:lnTo>
                      <a:pt x="1276931" y="3196592"/>
                    </a:lnTo>
                    <a:lnTo>
                      <a:pt x="0" y="3196592"/>
                    </a:lnTo>
                    <a:close/>
                  </a:path>
                </a:pathLst>
              </a:custGeom>
              <a:solidFill>
                <a:srgbClr val="79A1BF"/>
              </a:solidFill>
              <a:ln>
                <a:noFill/>
              </a:ln>
            </p:spPr>
            <p:txBody>
              <a:bodyPr/>
              <a:lstStyle/>
              <a:p>
                <a:endParaRPr lang="en-US"/>
              </a:p>
            </p:txBody>
          </p:sp>
          <p:sp>
            <p:nvSpPr>
              <p:cNvPr id="448" name="Google Shape;448;p32"/>
              <p:cNvSpPr/>
              <p:nvPr/>
            </p:nvSpPr>
            <p:spPr>
              <a:xfrm>
                <a:off x="7298321" y="6809767"/>
                <a:ext cx="1276931" cy="3834959"/>
              </a:xfrm>
              <a:custGeom>
                <a:avLst/>
                <a:gdLst/>
                <a:ahLst/>
                <a:cxnLst/>
                <a:rect l="l" t="t" r="r" b="b"/>
                <a:pathLst>
                  <a:path w="1276931" h="3834959" extrusionOk="0">
                    <a:moveTo>
                      <a:pt x="0" y="0"/>
                    </a:moveTo>
                    <a:lnTo>
                      <a:pt x="1276932" y="0"/>
                    </a:lnTo>
                    <a:lnTo>
                      <a:pt x="1276932" y="3834958"/>
                    </a:lnTo>
                    <a:lnTo>
                      <a:pt x="0" y="3834958"/>
                    </a:lnTo>
                    <a:close/>
                  </a:path>
                </a:pathLst>
              </a:custGeom>
              <a:solidFill>
                <a:srgbClr val="79A1BF"/>
              </a:solidFill>
              <a:ln>
                <a:noFill/>
              </a:ln>
            </p:spPr>
            <p:txBody>
              <a:bodyPr/>
              <a:lstStyle/>
              <a:p>
                <a:endParaRPr lang="en-US"/>
              </a:p>
            </p:txBody>
          </p:sp>
          <p:sp>
            <p:nvSpPr>
              <p:cNvPr id="449" name="Google Shape;449;p32"/>
              <p:cNvSpPr/>
              <p:nvPr/>
            </p:nvSpPr>
            <p:spPr>
              <a:xfrm>
                <a:off x="9731095" y="5958252"/>
                <a:ext cx="1276931" cy="4686473"/>
              </a:xfrm>
              <a:custGeom>
                <a:avLst/>
                <a:gdLst/>
                <a:ahLst/>
                <a:cxnLst/>
                <a:rect l="l" t="t" r="r" b="b"/>
                <a:pathLst>
                  <a:path w="1276931" h="4686473" extrusionOk="0">
                    <a:moveTo>
                      <a:pt x="0" y="0"/>
                    </a:moveTo>
                    <a:lnTo>
                      <a:pt x="1276931" y="0"/>
                    </a:lnTo>
                    <a:lnTo>
                      <a:pt x="1276931" y="4686473"/>
                    </a:lnTo>
                    <a:lnTo>
                      <a:pt x="0" y="4686473"/>
                    </a:lnTo>
                    <a:close/>
                  </a:path>
                </a:pathLst>
              </a:custGeom>
              <a:solidFill>
                <a:srgbClr val="79A1BF"/>
              </a:solidFill>
              <a:ln>
                <a:noFill/>
              </a:ln>
            </p:spPr>
            <p:txBody>
              <a:bodyPr/>
              <a:lstStyle/>
              <a:p>
                <a:endParaRPr lang="en-US"/>
              </a:p>
            </p:txBody>
          </p:sp>
        </p:grpSp>
      </p:grpSp>
      <p:grpSp>
        <p:nvGrpSpPr>
          <p:cNvPr id="450" name="Google Shape;450;p32"/>
          <p:cNvGrpSpPr/>
          <p:nvPr/>
        </p:nvGrpSpPr>
        <p:grpSpPr>
          <a:xfrm>
            <a:off x="10284276" y="1049183"/>
            <a:ext cx="7154775" cy="2974035"/>
            <a:chOff x="0" y="38100"/>
            <a:chExt cx="9539700" cy="3965380"/>
          </a:xfrm>
        </p:grpSpPr>
        <p:sp>
          <p:nvSpPr>
            <p:cNvPr id="451" name="Google Shape;451;p32"/>
            <p:cNvSpPr txBox="1"/>
            <p:nvPr/>
          </p:nvSpPr>
          <p:spPr>
            <a:xfrm>
              <a:off x="0" y="38100"/>
              <a:ext cx="9539700" cy="30669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None/>
              </a:pPr>
              <a:r>
                <a:rPr lang="en-US" sz="8302" b="1" i="0" u="none" strike="noStrike" cap="none">
                  <a:solidFill>
                    <a:srgbClr val="A2B85E"/>
                  </a:solidFill>
                  <a:latin typeface="Ubuntu"/>
                  <a:ea typeface="Ubuntu"/>
                  <a:cs typeface="Ubuntu"/>
                  <a:sym typeface="Ubuntu"/>
                </a:rPr>
                <a:t>Write Your Topic or Idea</a:t>
              </a:r>
              <a:endParaRPr>
                <a:solidFill>
                  <a:srgbClr val="A2B85E"/>
                </a:solidFill>
              </a:endParaRPr>
            </a:p>
          </p:txBody>
        </p:sp>
        <p:sp>
          <p:nvSpPr>
            <p:cNvPr id="452" name="Google Shape;452;p32"/>
            <p:cNvSpPr txBox="1"/>
            <p:nvPr/>
          </p:nvSpPr>
          <p:spPr>
            <a:xfrm>
              <a:off x="0" y="3468810"/>
              <a:ext cx="9539568"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 you want to discuss. </a:t>
              </a: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526"/>
        <p:cNvGrpSpPr/>
        <p:nvPr/>
      </p:nvGrpSpPr>
      <p:grpSpPr>
        <a:xfrm>
          <a:off x="0" y="0"/>
          <a:ext cx="0" cy="0"/>
          <a:chOff x="0" y="0"/>
          <a:chExt cx="0" cy="0"/>
        </a:xfrm>
      </p:grpSpPr>
      <p:sp>
        <p:nvSpPr>
          <p:cNvPr id="527" name="Google Shape;527;p34"/>
          <p:cNvSpPr txBox="1"/>
          <p:nvPr/>
        </p:nvSpPr>
        <p:spPr>
          <a:xfrm>
            <a:off x="1028700" y="996048"/>
            <a:ext cx="5059200" cy="2300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Resource </a:t>
            </a:r>
            <a:endParaRPr/>
          </a:p>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Page</a:t>
            </a:r>
            <a:endParaRPr/>
          </a:p>
        </p:txBody>
      </p:sp>
      <p:sp>
        <p:nvSpPr>
          <p:cNvPr id="528" name="Google Shape;528;p34"/>
          <p:cNvSpPr txBox="1"/>
          <p:nvPr/>
        </p:nvSpPr>
        <p:spPr>
          <a:xfrm>
            <a:off x="1028700" y="6597980"/>
            <a:ext cx="5059200" cy="2954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Use these design resources in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your Canva Presentation.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Happy designing! </a:t>
            </a:r>
            <a:endParaRPr/>
          </a:p>
          <a:p>
            <a:pPr marL="0" marR="0" lvl="0" indent="0" algn="l" rtl="0">
              <a:lnSpc>
                <a:spcPct val="139958"/>
              </a:lnSpc>
              <a:spcBef>
                <a:spcPts val="0"/>
              </a:spcBef>
              <a:spcAft>
                <a:spcPts val="0"/>
              </a:spcAft>
              <a:buNone/>
            </a:pPr>
            <a:endParaRPr sz="2400" b="0" i="0" u="none" strike="noStrike" cap="none">
              <a:solidFill>
                <a:srgbClr val="000000"/>
              </a:solidFill>
              <a:latin typeface="Ubuntu"/>
              <a:ea typeface="Ubuntu"/>
              <a:cs typeface="Ubuntu"/>
              <a:sym typeface="Ubuntu"/>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Don't forget to delete this</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page before presenting. </a:t>
            </a:r>
            <a:endParaRPr/>
          </a:p>
        </p:txBody>
      </p:sp>
      <p:pic>
        <p:nvPicPr>
          <p:cNvPr id="529" name="Google Shape;529;p34"/>
          <p:cNvPicPr preferRelativeResize="0"/>
          <p:nvPr/>
        </p:nvPicPr>
        <p:blipFill rotWithShape="1">
          <a:blip r:embed="rId3">
            <a:alphaModFix/>
          </a:blip>
          <a:srcRect l="25532" t="3253" r="25092" b="3253"/>
          <a:stretch/>
        </p:blipFill>
        <p:spPr>
          <a:xfrm>
            <a:off x="11039060" y="7717000"/>
            <a:ext cx="1837798" cy="1987019"/>
          </a:xfrm>
          <a:prstGeom prst="rect">
            <a:avLst/>
          </a:prstGeom>
          <a:noFill/>
          <a:ln>
            <a:noFill/>
          </a:ln>
        </p:spPr>
      </p:pic>
      <p:pic>
        <p:nvPicPr>
          <p:cNvPr id="530" name="Google Shape;530;p34"/>
          <p:cNvPicPr preferRelativeResize="0"/>
          <p:nvPr/>
        </p:nvPicPr>
        <p:blipFill rotWithShape="1">
          <a:blip r:embed="rId4">
            <a:alphaModFix/>
          </a:blip>
          <a:srcRect l="23064" t="6875" r="23608" b="5204"/>
          <a:stretch/>
        </p:blipFill>
        <p:spPr>
          <a:xfrm>
            <a:off x="8605568" y="7825840"/>
            <a:ext cx="1879675" cy="1769340"/>
          </a:xfrm>
          <a:prstGeom prst="rect">
            <a:avLst/>
          </a:prstGeom>
          <a:noFill/>
          <a:ln>
            <a:noFill/>
          </a:ln>
        </p:spPr>
      </p:pic>
      <p:pic>
        <p:nvPicPr>
          <p:cNvPr id="531" name="Google Shape;531;p34"/>
          <p:cNvPicPr preferRelativeResize="0"/>
          <p:nvPr/>
        </p:nvPicPr>
        <p:blipFill rotWithShape="1">
          <a:blip r:embed="rId5">
            <a:alphaModFix/>
          </a:blip>
          <a:srcRect l="33946" t="11165" r="33717" b="8738"/>
          <a:stretch/>
        </p:blipFill>
        <p:spPr>
          <a:xfrm>
            <a:off x="6466450" y="5258149"/>
            <a:ext cx="1451448" cy="2013828"/>
          </a:xfrm>
          <a:prstGeom prst="rect">
            <a:avLst/>
          </a:prstGeom>
          <a:noFill/>
          <a:ln>
            <a:noFill/>
          </a:ln>
        </p:spPr>
      </p:pic>
      <p:pic>
        <p:nvPicPr>
          <p:cNvPr id="532" name="Google Shape;532;p34"/>
          <p:cNvPicPr preferRelativeResize="0"/>
          <p:nvPr/>
        </p:nvPicPr>
        <p:blipFill rotWithShape="1">
          <a:blip r:embed="rId6">
            <a:alphaModFix/>
          </a:blip>
          <a:srcRect l="51337" t="17461" r="5643" b="13358"/>
          <a:stretch/>
        </p:blipFill>
        <p:spPr>
          <a:xfrm>
            <a:off x="11376380" y="3207458"/>
            <a:ext cx="1994250" cy="1796365"/>
          </a:xfrm>
          <a:prstGeom prst="rect">
            <a:avLst/>
          </a:prstGeom>
          <a:noFill/>
          <a:ln>
            <a:noFill/>
          </a:ln>
        </p:spPr>
      </p:pic>
      <p:pic>
        <p:nvPicPr>
          <p:cNvPr id="533" name="Google Shape;533;p34"/>
          <p:cNvPicPr preferRelativeResize="0"/>
          <p:nvPr/>
        </p:nvPicPr>
        <p:blipFill rotWithShape="1">
          <a:blip r:embed="rId6">
            <a:alphaModFix/>
          </a:blip>
          <a:srcRect l="4085" t="17643" r="53922" b="13920"/>
          <a:stretch/>
        </p:blipFill>
        <p:spPr>
          <a:xfrm>
            <a:off x="15588719" y="5354897"/>
            <a:ext cx="1994250" cy="1820333"/>
          </a:xfrm>
          <a:prstGeom prst="rect">
            <a:avLst/>
          </a:prstGeom>
          <a:noFill/>
          <a:ln>
            <a:noFill/>
          </a:ln>
        </p:spPr>
      </p:pic>
      <p:pic>
        <p:nvPicPr>
          <p:cNvPr id="534" name="Google Shape;534;p34"/>
          <p:cNvPicPr preferRelativeResize="0"/>
          <p:nvPr/>
        </p:nvPicPr>
        <p:blipFill rotWithShape="1">
          <a:blip r:embed="rId7">
            <a:alphaModFix/>
          </a:blip>
          <a:srcRect l="6238" t="13632" r="51237" b="14087"/>
          <a:stretch/>
        </p:blipFill>
        <p:spPr>
          <a:xfrm>
            <a:off x="13842094" y="999604"/>
            <a:ext cx="1746627" cy="1662831"/>
          </a:xfrm>
          <a:prstGeom prst="rect">
            <a:avLst/>
          </a:prstGeom>
          <a:noFill/>
          <a:ln>
            <a:noFill/>
          </a:ln>
        </p:spPr>
      </p:pic>
      <p:pic>
        <p:nvPicPr>
          <p:cNvPr id="535" name="Google Shape;535;p34"/>
          <p:cNvPicPr preferRelativeResize="0"/>
          <p:nvPr/>
        </p:nvPicPr>
        <p:blipFill rotWithShape="1">
          <a:blip r:embed="rId7">
            <a:alphaModFix/>
          </a:blip>
          <a:srcRect l="53546" t="16922" r="6667" b="12975"/>
          <a:stretch/>
        </p:blipFill>
        <p:spPr>
          <a:xfrm>
            <a:off x="13430675" y="7803734"/>
            <a:ext cx="1837798" cy="1813550"/>
          </a:xfrm>
          <a:prstGeom prst="rect">
            <a:avLst/>
          </a:prstGeom>
          <a:noFill/>
          <a:ln>
            <a:noFill/>
          </a:ln>
        </p:spPr>
      </p:pic>
      <p:pic>
        <p:nvPicPr>
          <p:cNvPr id="536" name="Google Shape;536;p34"/>
          <p:cNvPicPr preferRelativeResize="0"/>
          <p:nvPr/>
        </p:nvPicPr>
        <p:blipFill rotWithShape="1">
          <a:blip r:embed="rId8">
            <a:alphaModFix/>
          </a:blip>
          <a:srcRect l="7054" t="9305" r="52929" b="19717"/>
          <a:stretch/>
        </p:blipFill>
        <p:spPr>
          <a:xfrm>
            <a:off x="8877035" y="918071"/>
            <a:ext cx="1837798" cy="1825897"/>
          </a:xfrm>
          <a:prstGeom prst="rect">
            <a:avLst/>
          </a:prstGeom>
          <a:noFill/>
          <a:ln>
            <a:noFill/>
          </a:ln>
        </p:spPr>
      </p:pic>
      <p:pic>
        <p:nvPicPr>
          <p:cNvPr id="537" name="Google Shape;537;p34"/>
          <p:cNvPicPr preferRelativeResize="0"/>
          <p:nvPr/>
        </p:nvPicPr>
        <p:blipFill rotWithShape="1">
          <a:blip r:embed="rId8">
            <a:alphaModFix/>
          </a:blip>
          <a:srcRect l="54891" t="10950" r="2919" b="15008"/>
          <a:stretch/>
        </p:blipFill>
        <p:spPr>
          <a:xfrm>
            <a:off x="6547105" y="907101"/>
            <a:ext cx="1879675" cy="1847837"/>
          </a:xfrm>
          <a:prstGeom prst="rect">
            <a:avLst/>
          </a:prstGeom>
          <a:noFill/>
          <a:ln>
            <a:noFill/>
          </a:ln>
        </p:spPr>
      </p:pic>
      <p:pic>
        <p:nvPicPr>
          <p:cNvPr id="538" name="Google Shape;538;p34"/>
          <p:cNvPicPr preferRelativeResize="0"/>
          <p:nvPr/>
        </p:nvPicPr>
        <p:blipFill rotWithShape="1">
          <a:blip r:embed="rId9">
            <a:alphaModFix/>
          </a:blip>
          <a:srcRect l="18397" r="15852"/>
          <a:stretch/>
        </p:blipFill>
        <p:spPr>
          <a:xfrm>
            <a:off x="11165089" y="864180"/>
            <a:ext cx="2226749" cy="1933678"/>
          </a:xfrm>
          <a:prstGeom prst="rect">
            <a:avLst/>
          </a:prstGeom>
          <a:noFill/>
          <a:ln>
            <a:noFill/>
          </a:ln>
        </p:spPr>
      </p:pic>
      <p:pic>
        <p:nvPicPr>
          <p:cNvPr id="539" name="Google Shape;539;p34"/>
          <p:cNvPicPr preferRelativeResize="0"/>
          <p:nvPr/>
        </p:nvPicPr>
        <p:blipFill rotWithShape="1">
          <a:blip r:embed="rId10">
            <a:alphaModFix/>
          </a:blip>
          <a:srcRect l="25989" t="5786" r="25485" b="5055"/>
          <a:stretch/>
        </p:blipFill>
        <p:spPr>
          <a:xfrm>
            <a:off x="16038976" y="998147"/>
            <a:ext cx="1587799" cy="1665746"/>
          </a:xfrm>
          <a:prstGeom prst="rect">
            <a:avLst/>
          </a:prstGeom>
          <a:noFill/>
          <a:ln>
            <a:noFill/>
          </a:ln>
        </p:spPr>
      </p:pic>
      <p:pic>
        <p:nvPicPr>
          <p:cNvPr id="540" name="Google Shape;540;p34"/>
          <p:cNvPicPr preferRelativeResize="0"/>
          <p:nvPr/>
        </p:nvPicPr>
        <p:blipFill rotWithShape="1">
          <a:blip r:embed="rId11">
            <a:alphaModFix/>
          </a:blip>
          <a:srcRect l="19442" t="7880" r="20587" b="7652"/>
          <a:stretch/>
        </p:blipFill>
        <p:spPr>
          <a:xfrm>
            <a:off x="6497649" y="3303759"/>
            <a:ext cx="1994250" cy="1603763"/>
          </a:xfrm>
          <a:prstGeom prst="rect">
            <a:avLst/>
          </a:prstGeom>
          <a:noFill/>
          <a:ln>
            <a:noFill/>
          </a:ln>
        </p:spPr>
      </p:pic>
      <p:pic>
        <p:nvPicPr>
          <p:cNvPr id="541" name="Google Shape;541;p34"/>
          <p:cNvPicPr preferRelativeResize="0"/>
          <p:nvPr/>
        </p:nvPicPr>
        <p:blipFill rotWithShape="1">
          <a:blip r:embed="rId12">
            <a:alphaModFix/>
          </a:blip>
          <a:srcRect l="26577" t="3374" r="26223" b="7347"/>
          <a:stretch/>
        </p:blipFill>
        <p:spPr>
          <a:xfrm>
            <a:off x="9102401" y="3207450"/>
            <a:ext cx="1663473" cy="1796374"/>
          </a:xfrm>
          <a:prstGeom prst="rect">
            <a:avLst/>
          </a:prstGeom>
          <a:noFill/>
          <a:ln>
            <a:noFill/>
          </a:ln>
        </p:spPr>
      </p:pic>
      <p:pic>
        <p:nvPicPr>
          <p:cNvPr id="542" name="Google Shape;542;p34"/>
          <p:cNvPicPr preferRelativeResize="0"/>
          <p:nvPr/>
        </p:nvPicPr>
        <p:blipFill rotWithShape="1">
          <a:blip r:embed="rId13">
            <a:alphaModFix/>
          </a:blip>
          <a:srcRect l="28985" t="8395" r="28989" b="10409"/>
          <a:stretch/>
        </p:blipFill>
        <p:spPr>
          <a:xfrm>
            <a:off x="13968974" y="3229897"/>
            <a:ext cx="1587799" cy="1751481"/>
          </a:xfrm>
          <a:prstGeom prst="rect">
            <a:avLst/>
          </a:prstGeom>
          <a:noFill/>
          <a:ln>
            <a:noFill/>
          </a:ln>
        </p:spPr>
      </p:pic>
      <p:pic>
        <p:nvPicPr>
          <p:cNvPr id="543" name="Google Shape;543;p34"/>
          <p:cNvPicPr preferRelativeResize="0"/>
          <p:nvPr/>
        </p:nvPicPr>
        <p:blipFill rotWithShape="1">
          <a:blip r:embed="rId14">
            <a:alphaModFix/>
          </a:blip>
          <a:srcRect l="31573" t="6319" r="31895" b="11497"/>
          <a:stretch/>
        </p:blipFill>
        <p:spPr>
          <a:xfrm>
            <a:off x="16155124" y="3209974"/>
            <a:ext cx="1304294" cy="1675374"/>
          </a:xfrm>
          <a:prstGeom prst="rect">
            <a:avLst/>
          </a:prstGeom>
          <a:noFill/>
          <a:ln>
            <a:noFill/>
          </a:ln>
        </p:spPr>
      </p:pic>
      <p:pic>
        <p:nvPicPr>
          <p:cNvPr id="544" name="Google Shape;544;p34"/>
          <p:cNvPicPr preferRelativeResize="0"/>
          <p:nvPr/>
        </p:nvPicPr>
        <p:blipFill rotWithShape="1">
          <a:blip r:embed="rId15">
            <a:alphaModFix/>
          </a:blip>
          <a:srcRect l="15004" r="16134" b="4743"/>
          <a:stretch/>
        </p:blipFill>
        <p:spPr>
          <a:xfrm>
            <a:off x="8392497" y="5477539"/>
            <a:ext cx="1994250" cy="1575049"/>
          </a:xfrm>
          <a:prstGeom prst="rect">
            <a:avLst/>
          </a:prstGeom>
          <a:noFill/>
          <a:ln>
            <a:noFill/>
          </a:ln>
        </p:spPr>
      </p:pic>
      <p:pic>
        <p:nvPicPr>
          <p:cNvPr id="545" name="Google Shape;545;p34"/>
          <p:cNvPicPr preferRelativeResize="0"/>
          <p:nvPr/>
        </p:nvPicPr>
        <p:blipFill rotWithShape="1">
          <a:blip r:embed="rId16">
            <a:alphaModFix/>
          </a:blip>
          <a:srcRect l="29896" t="11474" r="29449" b="10364"/>
          <a:stretch/>
        </p:blipFill>
        <p:spPr>
          <a:xfrm>
            <a:off x="10861346" y="5413425"/>
            <a:ext cx="1551427" cy="1703278"/>
          </a:xfrm>
          <a:prstGeom prst="rect">
            <a:avLst/>
          </a:prstGeom>
          <a:noFill/>
          <a:ln>
            <a:noFill/>
          </a:ln>
        </p:spPr>
      </p:pic>
      <p:pic>
        <p:nvPicPr>
          <p:cNvPr id="546" name="Google Shape;546;p34"/>
          <p:cNvPicPr preferRelativeResize="0"/>
          <p:nvPr/>
        </p:nvPicPr>
        <p:blipFill rotWithShape="1">
          <a:blip r:embed="rId17">
            <a:alphaModFix/>
          </a:blip>
          <a:srcRect l="17247" t="5430" r="18851" b="4811"/>
          <a:stretch/>
        </p:blipFill>
        <p:spPr>
          <a:xfrm>
            <a:off x="12887371" y="5372166"/>
            <a:ext cx="2226749" cy="1785796"/>
          </a:xfrm>
          <a:prstGeom prst="rect">
            <a:avLst/>
          </a:prstGeom>
          <a:noFill/>
          <a:ln>
            <a:noFill/>
          </a:ln>
        </p:spPr>
      </p:pic>
      <p:pic>
        <p:nvPicPr>
          <p:cNvPr id="547" name="Google Shape;547;p34"/>
          <p:cNvPicPr preferRelativeResize="0"/>
          <p:nvPr/>
        </p:nvPicPr>
        <p:blipFill rotWithShape="1">
          <a:blip r:embed="rId18">
            <a:alphaModFix/>
          </a:blip>
          <a:srcRect l="22024" t="2985" r="22018" b="2522"/>
          <a:stretch/>
        </p:blipFill>
        <p:spPr>
          <a:xfrm>
            <a:off x="6305125" y="7868334"/>
            <a:ext cx="1746627" cy="1684351"/>
          </a:xfrm>
          <a:prstGeom prst="rect">
            <a:avLst/>
          </a:prstGeom>
          <a:noFill/>
          <a:ln>
            <a:noFill/>
          </a:ln>
        </p:spPr>
      </p:pic>
      <p:pic>
        <p:nvPicPr>
          <p:cNvPr id="548" name="Google Shape;548;p34"/>
          <p:cNvPicPr preferRelativeResize="0"/>
          <p:nvPr/>
        </p:nvPicPr>
        <p:blipFill rotWithShape="1">
          <a:blip r:embed="rId19">
            <a:alphaModFix/>
          </a:blip>
          <a:srcRect l="28734" t="7119" r="28734" b="8528"/>
          <a:stretch/>
        </p:blipFill>
        <p:spPr>
          <a:xfrm>
            <a:off x="15822290" y="7646188"/>
            <a:ext cx="1879675" cy="212864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552"/>
        <p:cNvGrpSpPr/>
        <p:nvPr/>
      </p:nvGrpSpPr>
      <p:grpSpPr>
        <a:xfrm>
          <a:off x="0" y="0"/>
          <a:ext cx="0" cy="0"/>
          <a:chOff x="0" y="0"/>
          <a:chExt cx="0" cy="0"/>
        </a:xfrm>
      </p:grpSpPr>
      <p:pic>
        <p:nvPicPr>
          <p:cNvPr id="553" name="Google Shape;553;p35"/>
          <p:cNvPicPr preferRelativeResize="0"/>
          <p:nvPr/>
        </p:nvPicPr>
        <p:blipFill rotWithShape="1">
          <a:blip r:embed="rId3">
            <a:alphaModFix/>
          </a:blip>
          <a:srcRect/>
          <a:stretch/>
        </p:blipFill>
        <p:spPr>
          <a:xfrm>
            <a:off x="15929189" y="8204403"/>
            <a:ext cx="1330111" cy="1451510"/>
          </a:xfrm>
          <a:prstGeom prst="rect">
            <a:avLst/>
          </a:prstGeom>
          <a:noFill/>
          <a:ln>
            <a:noFill/>
          </a:ln>
        </p:spPr>
      </p:pic>
      <p:pic>
        <p:nvPicPr>
          <p:cNvPr id="554" name="Google Shape;554;p35"/>
          <p:cNvPicPr preferRelativeResize="0"/>
          <p:nvPr/>
        </p:nvPicPr>
        <p:blipFill rotWithShape="1">
          <a:blip r:embed="rId4">
            <a:alphaModFix/>
          </a:blip>
          <a:srcRect/>
          <a:stretch/>
        </p:blipFill>
        <p:spPr>
          <a:xfrm>
            <a:off x="13832588" y="8204403"/>
            <a:ext cx="1058283" cy="1451510"/>
          </a:xfrm>
          <a:prstGeom prst="rect">
            <a:avLst/>
          </a:prstGeom>
          <a:noFill/>
          <a:ln>
            <a:noFill/>
          </a:ln>
        </p:spPr>
      </p:pic>
      <p:pic>
        <p:nvPicPr>
          <p:cNvPr id="555" name="Google Shape;555;p35"/>
          <p:cNvPicPr preferRelativeResize="0"/>
          <p:nvPr/>
        </p:nvPicPr>
        <p:blipFill rotWithShape="1">
          <a:blip r:embed="rId5">
            <a:alphaModFix/>
          </a:blip>
          <a:srcRect/>
          <a:stretch/>
        </p:blipFill>
        <p:spPr>
          <a:xfrm>
            <a:off x="7670044" y="3852416"/>
            <a:ext cx="915761" cy="1246705"/>
          </a:xfrm>
          <a:prstGeom prst="rect">
            <a:avLst/>
          </a:prstGeom>
          <a:noFill/>
          <a:ln>
            <a:noFill/>
          </a:ln>
        </p:spPr>
      </p:pic>
      <p:pic>
        <p:nvPicPr>
          <p:cNvPr id="556" name="Google Shape;556;p35"/>
          <p:cNvPicPr preferRelativeResize="0"/>
          <p:nvPr/>
        </p:nvPicPr>
        <p:blipFill rotWithShape="1">
          <a:blip r:embed="rId6">
            <a:alphaModFix/>
          </a:blip>
          <a:srcRect/>
          <a:stretch/>
        </p:blipFill>
        <p:spPr>
          <a:xfrm>
            <a:off x="11245736" y="3851533"/>
            <a:ext cx="1105464" cy="1248470"/>
          </a:xfrm>
          <a:prstGeom prst="rect">
            <a:avLst/>
          </a:prstGeom>
          <a:noFill/>
          <a:ln>
            <a:noFill/>
          </a:ln>
        </p:spPr>
      </p:pic>
      <p:pic>
        <p:nvPicPr>
          <p:cNvPr id="557" name="Google Shape;557;p35"/>
          <p:cNvPicPr preferRelativeResize="0"/>
          <p:nvPr/>
        </p:nvPicPr>
        <p:blipFill rotWithShape="1">
          <a:blip r:embed="rId7">
            <a:alphaModFix/>
          </a:blip>
          <a:srcRect/>
          <a:stretch/>
        </p:blipFill>
        <p:spPr>
          <a:xfrm>
            <a:off x="9510234" y="3825490"/>
            <a:ext cx="811074" cy="1300556"/>
          </a:xfrm>
          <a:prstGeom prst="rect">
            <a:avLst/>
          </a:prstGeom>
          <a:noFill/>
          <a:ln>
            <a:noFill/>
          </a:ln>
        </p:spPr>
      </p:pic>
      <p:pic>
        <p:nvPicPr>
          <p:cNvPr id="558" name="Google Shape;558;p35"/>
          <p:cNvPicPr preferRelativeResize="0"/>
          <p:nvPr/>
        </p:nvPicPr>
        <p:blipFill rotWithShape="1">
          <a:blip r:embed="rId8">
            <a:alphaModFix/>
          </a:blip>
          <a:srcRect/>
          <a:stretch/>
        </p:blipFill>
        <p:spPr>
          <a:xfrm>
            <a:off x="13275628" y="3601442"/>
            <a:ext cx="1548352" cy="1748652"/>
          </a:xfrm>
          <a:prstGeom prst="rect">
            <a:avLst/>
          </a:prstGeom>
          <a:noFill/>
          <a:ln>
            <a:noFill/>
          </a:ln>
        </p:spPr>
      </p:pic>
      <p:pic>
        <p:nvPicPr>
          <p:cNvPr id="559" name="Google Shape;559;p35"/>
          <p:cNvPicPr preferRelativeResize="0"/>
          <p:nvPr/>
        </p:nvPicPr>
        <p:blipFill rotWithShape="1">
          <a:blip r:embed="rId9">
            <a:alphaModFix/>
          </a:blip>
          <a:srcRect/>
          <a:stretch/>
        </p:blipFill>
        <p:spPr>
          <a:xfrm>
            <a:off x="15748408" y="3665835"/>
            <a:ext cx="1510892" cy="1619865"/>
          </a:xfrm>
          <a:prstGeom prst="rect">
            <a:avLst/>
          </a:prstGeom>
          <a:noFill/>
          <a:ln>
            <a:noFill/>
          </a:ln>
        </p:spPr>
      </p:pic>
      <p:pic>
        <p:nvPicPr>
          <p:cNvPr id="560" name="Google Shape;560;p35"/>
          <p:cNvPicPr preferRelativeResize="0"/>
          <p:nvPr/>
        </p:nvPicPr>
        <p:blipFill rotWithShape="1">
          <a:blip r:embed="rId10">
            <a:alphaModFix/>
          </a:blip>
          <a:srcRect/>
          <a:stretch/>
        </p:blipFill>
        <p:spPr>
          <a:xfrm>
            <a:off x="13482005" y="6456045"/>
            <a:ext cx="1519132" cy="1053490"/>
          </a:xfrm>
          <a:prstGeom prst="rect">
            <a:avLst/>
          </a:prstGeom>
          <a:noFill/>
          <a:ln>
            <a:noFill/>
          </a:ln>
        </p:spPr>
      </p:pic>
      <p:pic>
        <p:nvPicPr>
          <p:cNvPr id="561" name="Google Shape;561;p35"/>
          <p:cNvPicPr preferRelativeResize="0"/>
          <p:nvPr/>
        </p:nvPicPr>
        <p:blipFill rotWithShape="1">
          <a:blip r:embed="rId11">
            <a:alphaModFix/>
          </a:blip>
          <a:srcRect/>
          <a:stretch/>
        </p:blipFill>
        <p:spPr>
          <a:xfrm>
            <a:off x="16054775" y="6288988"/>
            <a:ext cx="898158" cy="1387604"/>
          </a:xfrm>
          <a:prstGeom prst="rect">
            <a:avLst/>
          </a:prstGeom>
          <a:noFill/>
          <a:ln>
            <a:noFill/>
          </a:ln>
        </p:spPr>
      </p:pic>
      <p:pic>
        <p:nvPicPr>
          <p:cNvPr id="562" name="Google Shape;562;p35"/>
          <p:cNvPicPr preferRelativeResize="0"/>
          <p:nvPr/>
        </p:nvPicPr>
        <p:blipFill rotWithShape="1">
          <a:blip r:embed="rId12">
            <a:alphaModFix/>
          </a:blip>
          <a:srcRect/>
          <a:stretch/>
        </p:blipFill>
        <p:spPr>
          <a:xfrm>
            <a:off x="10515614" y="6134223"/>
            <a:ext cx="1912754" cy="1697134"/>
          </a:xfrm>
          <a:prstGeom prst="rect">
            <a:avLst/>
          </a:prstGeom>
          <a:noFill/>
          <a:ln>
            <a:noFill/>
          </a:ln>
        </p:spPr>
      </p:pic>
      <p:pic>
        <p:nvPicPr>
          <p:cNvPr id="563" name="Google Shape;563;p35"/>
          <p:cNvPicPr preferRelativeResize="0"/>
          <p:nvPr/>
        </p:nvPicPr>
        <p:blipFill rotWithShape="1">
          <a:blip r:embed="rId13">
            <a:alphaModFix/>
          </a:blip>
          <a:srcRect/>
          <a:stretch/>
        </p:blipFill>
        <p:spPr>
          <a:xfrm>
            <a:off x="7577789" y="6083519"/>
            <a:ext cx="1884186" cy="1798542"/>
          </a:xfrm>
          <a:prstGeom prst="rect">
            <a:avLst/>
          </a:prstGeom>
          <a:noFill/>
          <a:ln>
            <a:noFill/>
          </a:ln>
        </p:spPr>
      </p:pic>
      <p:pic>
        <p:nvPicPr>
          <p:cNvPr id="564" name="Google Shape;564;p35"/>
          <p:cNvPicPr preferRelativeResize="0"/>
          <p:nvPr/>
        </p:nvPicPr>
        <p:blipFill rotWithShape="1">
          <a:blip r:embed="rId14">
            <a:alphaModFix/>
          </a:blip>
          <a:srcRect/>
          <a:stretch/>
        </p:blipFill>
        <p:spPr>
          <a:xfrm>
            <a:off x="10923413" y="972977"/>
            <a:ext cx="2698538" cy="1895040"/>
          </a:xfrm>
          <a:prstGeom prst="rect">
            <a:avLst/>
          </a:prstGeom>
          <a:noFill/>
          <a:ln>
            <a:noFill/>
          </a:ln>
        </p:spPr>
      </p:pic>
      <p:pic>
        <p:nvPicPr>
          <p:cNvPr id="565" name="Google Shape;565;p35"/>
          <p:cNvPicPr preferRelativeResize="0"/>
          <p:nvPr/>
        </p:nvPicPr>
        <p:blipFill rotWithShape="1">
          <a:blip r:embed="rId15">
            <a:alphaModFix/>
          </a:blip>
          <a:srcRect/>
          <a:stretch/>
        </p:blipFill>
        <p:spPr>
          <a:xfrm>
            <a:off x="14470770" y="952818"/>
            <a:ext cx="2788530" cy="1915199"/>
          </a:xfrm>
          <a:prstGeom prst="rect">
            <a:avLst/>
          </a:prstGeom>
          <a:noFill/>
          <a:ln>
            <a:noFill/>
          </a:ln>
        </p:spPr>
      </p:pic>
      <p:pic>
        <p:nvPicPr>
          <p:cNvPr id="566" name="Google Shape;566;p35"/>
          <p:cNvPicPr preferRelativeResize="0"/>
          <p:nvPr/>
        </p:nvPicPr>
        <p:blipFill rotWithShape="1">
          <a:blip r:embed="rId16">
            <a:alphaModFix/>
          </a:blip>
          <a:srcRect/>
          <a:stretch/>
        </p:blipFill>
        <p:spPr>
          <a:xfrm>
            <a:off x="9895308" y="8388281"/>
            <a:ext cx="733012" cy="1083755"/>
          </a:xfrm>
          <a:prstGeom prst="rect">
            <a:avLst/>
          </a:prstGeom>
          <a:noFill/>
          <a:ln>
            <a:noFill/>
          </a:ln>
        </p:spPr>
      </p:pic>
      <p:pic>
        <p:nvPicPr>
          <p:cNvPr id="567" name="Google Shape;567;p35"/>
          <p:cNvPicPr preferRelativeResize="0"/>
          <p:nvPr/>
        </p:nvPicPr>
        <p:blipFill rotWithShape="1">
          <a:blip r:embed="rId17">
            <a:alphaModFix/>
          </a:blip>
          <a:srcRect/>
          <a:stretch/>
        </p:blipFill>
        <p:spPr>
          <a:xfrm>
            <a:off x="11666638" y="8371468"/>
            <a:ext cx="1127632" cy="1117381"/>
          </a:xfrm>
          <a:prstGeom prst="rect">
            <a:avLst/>
          </a:prstGeom>
          <a:noFill/>
          <a:ln>
            <a:noFill/>
          </a:ln>
        </p:spPr>
      </p:pic>
      <p:pic>
        <p:nvPicPr>
          <p:cNvPr id="568" name="Google Shape;568;p35"/>
          <p:cNvPicPr preferRelativeResize="0"/>
          <p:nvPr/>
        </p:nvPicPr>
        <p:blipFill rotWithShape="1">
          <a:blip r:embed="rId18">
            <a:alphaModFix/>
          </a:blip>
          <a:srcRect/>
          <a:stretch/>
        </p:blipFill>
        <p:spPr>
          <a:xfrm>
            <a:off x="7912522" y="8305811"/>
            <a:ext cx="944468" cy="1248696"/>
          </a:xfrm>
          <a:prstGeom prst="rect">
            <a:avLst/>
          </a:prstGeom>
          <a:noFill/>
          <a:ln>
            <a:noFill/>
          </a:ln>
        </p:spPr>
      </p:pic>
      <p:grpSp>
        <p:nvGrpSpPr>
          <p:cNvPr id="569" name="Google Shape;569;p35"/>
          <p:cNvGrpSpPr/>
          <p:nvPr/>
        </p:nvGrpSpPr>
        <p:grpSpPr>
          <a:xfrm>
            <a:off x="7211993" y="996058"/>
            <a:ext cx="3109296" cy="2041669"/>
            <a:chOff x="3088023" y="4102150"/>
            <a:chExt cx="3467874" cy="2277124"/>
          </a:xfrm>
        </p:grpSpPr>
        <p:pic>
          <p:nvPicPr>
            <p:cNvPr id="570" name="Google Shape;570;p35"/>
            <p:cNvPicPr preferRelativeResize="0"/>
            <p:nvPr/>
          </p:nvPicPr>
          <p:blipFill rotWithShape="1">
            <a:blip r:embed="rId19">
              <a:alphaModFix/>
            </a:blip>
            <a:srcRect l="10692" r="10629"/>
            <a:stretch/>
          </p:blipFill>
          <p:spPr>
            <a:xfrm>
              <a:off x="3343886" y="4102150"/>
              <a:ext cx="3212012" cy="2277124"/>
            </a:xfrm>
            <a:prstGeom prst="rect">
              <a:avLst/>
            </a:prstGeom>
            <a:noFill/>
            <a:ln>
              <a:noFill/>
            </a:ln>
          </p:spPr>
        </p:pic>
        <p:pic>
          <p:nvPicPr>
            <p:cNvPr id="571" name="Google Shape;571;p35"/>
            <p:cNvPicPr preferRelativeResize="0"/>
            <p:nvPr/>
          </p:nvPicPr>
          <p:blipFill rotWithShape="1">
            <a:blip r:embed="rId20">
              <a:alphaModFix/>
            </a:blip>
            <a:srcRect l="25004" t="48156" r="36849" b="30707"/>
            <a:stretch/>
          </p:blipFill>
          <p:spPr>
            <a:xfrm>
              <a:off x="3088023" y="6013260"/>
              <a:ext cx="1013458" cy="313203"/>
            </a:xfrm>
            <a:prstGeom prst="rect">
              <a:avLst/>
            </a:prstGeom>
            <a:noFill/>
            <a:ln>
              <a:noFill/>
            </a:ln>
          </p:spPr>
        </p:pic>
      </p:grpSp>
      <p:sp>
        <p:nvSpPr>
          <p:cNvPr id="572" name="Google Shape;572;p35"/>
          <p:cNvSpPr txBox="1"/>
          <p:nvPr/>
        </p:nvSpPr>
        <p:spPr>
          <a:xfrm>
            <a:off x="1028700" y="996048"/>
            <a:ext cx="5059200" cy="2300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Resource </a:t>
            </a:r>
            <a:endParaRPr/>
          </a:p>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Page</a:t>
            </a:r>
            <a:endParaRPr/>
          </a:p>
        </p:txBody>
      </p:sp>
      <p:sp>
        <p:nvSpPr>
          <p:cNvPr id="573" name="Google Shape;573;p35"/>
          <p:cNvSpPr txBox="1"/>
          <p:nvPr/>
        </p:nvSpPr>
        <p:spPr>
          <a:xfrm>
            <a:off x="1028700" y="6597980"/>
            <a:ext cx="5059200" cy="2954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Use these design resources in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your Canva Presentation.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Happy designing! </a:t>
            </a:r>
            <a:endParaRPr/>
          </a:p>
          <a:p>
            <a:pPr marL="0" marR="0" lvl="0" indent="0" algn="l" rtl="0">
              <a:lnSpc>
                <a:spcPct val="139958"/>
              </a:lnSpc>
              <a:spcBef>
                <a:spcPts val="0"/>
              </a:spcBef>
              <a:spcAft>
                <a:spcPts val="0"/>
              </a:spcAft>
              <a:buNone/>
            </a:pPr>
            <a:endParaRPr sz="2400" b="0" i="0" u="none" strike="noStrike" cap="none">
              <a:solidFill>
                <a:srgbClr val="000000"/>
              </a:solidFill>
              <a:latin typeface="Ubuntu"/>
              <a:ea typeface="Ubuntu"/>
              <a:cs typeface="Ubuntu"/>
              <a:sym typeface="Ubuntu"/>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Don't forget to delete this</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page before presenting. </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577"/>
        <p:cNvGrpSpPr/>
        <p:nvPr/>
      </p:nvGrpSpPr>
      <p:grpSpPr>
        <a:xfrm>
          <a:off x="0" y="0"/>
          <a:ext cx="0" cy="0"/>
          <a:chOff x="0" y="0"/>
          <a:chExt cx="0" cy="0"/>
        </a:xfrm>
      </p:grpSpPr>
      <p:pic>
        <p:nvPicPr>
          <p:cNvPr id="578" name="Google Shape;578;p36"/>
          <p:cNvPicPr preferRelativeResize="0"/>
          <p:nvPr/>
        </p:nvPicPr>
        <p:blipFill rotWithShape="1">
          <a:blip r:embed="rId3">
            <a:alphaModFix/>
          </a:blip>
          <a:srcRect/>
          <a:stretch/>
        </p:blipFill>
        <p:spPr>
          <a:xfrm>
            <a:off x="7482135" y="1201256"/>
            <a:ext cx="832459" cy="715915"/>
          </a:xfrm>
          <a:prstGeom prst="rect">
            <a:avLst/>
          </a:prstGeom>
          <a:noFill/>
          <a:ln>
            <a:noFill/>
          </a:ln>
        </p:spPr>
      </p:pic>
      <p:pic>
        <p:nvPicPr>
          <p:cNvPr id="579" name="Google Shape;579;p36"/>
          <p:cNvPicPr preferRelativeResize="0"/>
          <p:nvPr/>
        </p:nvPicPr>
        <p:blipFill rotWithShape="1">
          <a:blip r:embed="rId4">
            <a:alphaModFix/>
          </a:blip>
          <a:srcRect/>
          <a:stretch/>
        </p:blipFill>
        <p:spPr>
          <a:xfrm>
            <a:off x="8831902" y="1128165"/>
            <a:ext cx="862097" cy="862097"/>
          </a:xfrm>
          <a:prstGeom prst="rect">
            <a:avLst/>
          </a:prstGeom>
          <a:noFill/>
          <a:ln>
            <a:noFill/>
          </a:ln>
        </p:spPr>
      </p:pic>
      <p:pic>
        <p:nvPicPr>
          <p:cNvPr id="580" name="Google Shape;580;p36"/>
          <p:cNvPicPr preferRelativeResize="0"/>
          <p:nvPr/>
        </p:nvPicPr>
        <p:blipFill rotWithShape="1">
          <a:blip r:embed="rId5">
            <a:alphaModFix/>
          </a:blip>
          <a:srcRect/>
          <a:stretch/>
        </p:blipFill>
        <p:spPr>
          <a:xfrm>
            <a:off x="10121522" y="1053200"/>
            <a:ext cx="704739" cy="1012027"/>
          </a:xfrm>
          <a:prstGeom prst="rect">
            <a:avLst/>
          </a:prstGeom>
          <a:noFill/>
          <a:ln>
            <a:noFill/>
          </a:ln>
        </p:spPr>
      </p:pic>
      <p:pic>
        <p:nvPicPr>
          <p:cNvPr id="581" name="Google Shape;581;p36"/>
          <p:cNvPicPr preferRelativeResize="0"/>
          <p:nvPr/>
        </p:nvPicPr>
        <p:blipFill rotWithShape="1">
          <a:blip r:embed="rId6">
            <a:alphaModFix/>
          </a:blip>
          <a:srcRect/>
          <a:stretch/>
        </p:blipFill>
        <p:spPr>
          <a:xfrm>
            <a:off x="11297755" y="1201256"/>
            <a:ext cx="1164950" cy="715915"/>
          </a:xfrm>
          <a:prstGeom prst="rect">
            <a:avLst/>
          </a:prstGeom>
          <a:noFill/>
          <a:ln>
            <a:noFill/>
          </a:ln>
        </p:spPr>
      </p:pic>
      <p:pic>
        <p:nvPicPr>
          <p:cNvPr id="582" name="Google Shape;582;p36"/>
          <p:cNvPicPr preferRelativeResize="0"/>
          <p:nvPr/>
        </p:nvPicPr>
        <p:blipFill rotWithShape="1">
          <a:blip r:embed="rId7">
            <a:alphaModFix/>
          </a:blip>
          <a:srcRect/>
          <a:stretch/>
        </p:blipFill>
        <p:spPr>
          <a:xfrm>
            <a:off x="13009164" y="1128165"/>
            <a:ext cx="862097" cy="862097"/>
          </a:xfrm>
          <a:prstGeom prst="rect">
            <a:avLst/>
          </a:prstGeom>
          <a:noFill/>
          <a:ln>
            <a:noFill/>
          </a:ln>
        </p:spPr>
      </p:pic>
      <p:pic>
        <p:nvPicPr>
          <p:cNvPr id="583" name="Google Shape;583;p36"/>
          <p:cNvPicPr preferRelativeResize="0"/>
          <p:nvPr/>
        </p:nvPicPr>
        <p:blipFill rotWithShape="1">
          <a:blip r:embed="rId8">
            <a:alphaModFix/>
          </a:blip>
          <a:srcRect/>
          <a:stretch/>
        </p:blipFill>
        <p:spPr>
          <a:xfrm>
            <a:off x="15326641" y="1053200"/>
            <a:ext cx="1119949" cy="1012027"/>
          </a:xfrm>
          <a:prstGeom prst="rect">
            <a:avLst/>
          </a:prstGeom>
          <a:noFill/>
          <a:ln>
            <a:noFill/>
          </a:ln>
        </p:spPr>
      </p:pic>
      <p:pic>
        <p:nvPicPr>
          <p:cNvPr id="584" name="Google Shape;584;p36"/>
          <p:cNvPicPr preferRelativeResize="0"/>
          <p:nvPr/>
        </p:nvPicPr>
        <p:blipFill rotWithShape="1">
          <a:blip r:embed="rId9">
            <a:alphaModFix/>
          </a:blip>
          <a:srcRect/>
          <a:stretch/>
        </p:blipFill>
        <p:spPr>
          <a:xfrm>
            <a:off x="14298785" y="1053200"/>
            <a:ext cx="675298" cy="1012027"/>
          </a:xfrm>
          <a:prstGeom prst="rect">
            <a:avLst/>
          </a:prstGeom>
          <a:noFill/>
          <a:ln>
            <a:noFill/>
          </a:ln>
        </p:spPr>
      </p:pic>
      <p:pic>
        <p:nvPicPr>
          <p:cNvPr id="585" name="Google Shape;585;p36"/>
          <p:cNvPicPr preferRelativeResize="0"/>
          <p:nvPr/>
        </p:nvPicPr>
        <p:blipFill rotWithShape="1">
          <a:blip r:embed="rId10">
            <a:alphaModFix/>
          </a:blip>
          <a:srcRect/>
          <a:stretch/>
        </p:blipFill>
        <p:spPr>
          <a:xfrm>
            <a:off x="16799149" y="1053200"/>
            <a:ext cx="732340" cy="1012027"/>
          </a:xfrm>
          <a:prstGeom prst="rect">
            <a:avLst/>
          </a:prstGeom>
          <a:noFill/>
          <a:ln>
            <a:noFill/>
          </a:ln>
        </p:spPr>
      </p:pic>
      <p:pic>
        <p:nvPicPr>
          <p:cNvPr id="586" name="Google Shape;586;p36"/>
          <p:cNvPicPr preferRelativeResize="0"/>
          <p:nvPr/>
        </p:nvPicPr>
        <p:blipFill rotWithShape="1">
          <a:blip r:embed="rId11">
            <a:alphaModFix/>
          </a:blip>
          <a:srcRect/>
          <a:stretch/>
        </p:blipFill>
        <p:spPr>
          <a:xfrm>
            <a:off x="7467096" y="3064911"/>
            <a:ext cx="862536" cy="862536"/>
          </a:xfrm>
          <a:prstGeom prst="rect">
            <a:avLst/>
          </a:prstGeom>
          <a:noFill/>
          <a:ln>
            <a:noFill/>
          </a:ln>
        </p:spPr>
      </p:pic>
      <p:pic>
        <p:nvPicPr>
          <p:cNvPr id="587" name="Google Shape;587;p36"/>
          <p:cNvPicPr preferRelativeResize="0"/>
          <p:nvPr/>
        </p:nvPicPr>
        <p:blipFill rotWithShape="1">
          <a:blip r:embed="rId12">
            <a:alphaModFix/>
          </a:blip>
          <a:srcRect/>
          <a:stretch/>
        </p:blipFill>
        <p:spPr>
          <a:xfrm>
            <a:off x="8780705" y="3064911"/>
            <a:ext cx="862536" cy="862536"/>
          </a:xfrm>
          <a:prstGeom prst="rect">
            <a:avLst/>
          </a:prstGeom>
          <a:noFill/>
          <a:ln>
            <a:noFill/>
          </a:ln>
        </p:spPr>
      </p:pic>
      <p:pic>
        <p:nvPicPr>
          <p:cNvPr id="588" name="Google Shape;588;p36"/>
          <p:cNvPicPr preferRelativeResize="0"/>
          <p:nvPr/>
        </p:nvPicPr>
        <p:blipFill rotWithShape="1">
          <a:blip r:embed="rId13">
            <a:alphaModFix/>
          </a:blip>
          <a:srcRect/>
          <a:stretch/>
        </p:blipFill>
        <p:spPr>
          <a:xfrm>
            <a:off x="10094314" y="3064911"/>
            <a:ext cx="856263" cy="862536"/>
          </a:xfrm>
          <a:prstGeom prst="rect">
            <a:avLst/>
          </a:prstGeom>
          <a:noFill/>
          <a:ln>
            <a:noFill/>
          </a:ln>
        </p:spPr>
      </p:pic>
      <p:pic>
        <p:nvPicPr>
          <p:cNvPr id="589" name="Google Shape;589;p36"/>
          <p:cNvPicPr preferRelativeResize="0"/>
          <p:nvPr/>
        </p:nvPicPr>
        <p:blipFill rotWithShape="1">
          <a:blip r:embed="rId14">
            <a:alphaModFix/>
          </a:blip>
          <a:srcRect/>
          <a:stretch/>
        </p:blipFill>
        <p:spPr>
          <a:xfrm>
            <a:off x="11398252" y="3060768"/>
            <a:ext cx="714074" cy="870822"/>
          </a:xfrm>
          <a:prstGeom prst="rect">
            <a:avLst/>
          </a:prstGeom>
          <a:noFill/>
          <a:ln>
            <a:noFill/>
          </a:ln>
        </p:spPr>
      </p:pic>
      <p:pic>
        <p:nvPicPr>
          <p:cNvPr id="590" name="Google Shape;590;p36"/>
          <p:cNvPicPr preferRelativeResize="0"/>
          <p:nvPr/>
        </p:nvPicPr>
        <p:blipFill rotWithShape="1">
          <a:blip r:embed="rId15">
            <a:alphaModFix/>
          </a:blip>
          <a:srcRect/>
          <a:stretch/>
        </p:blipFill>
        <p:spPr>
          <a:xfrm>
            <a:off x="12560001" y="3064911"/>
            <a:ext cx="903609" cy="862536"/>
          </a:xfrm>
          <a:prstGeom prst="rect">
            <a:avLst/>
          </a:prstGeom>
          <a:noFill/>
          <a:ln>
            <a:noFill/>
          </a:ln>
        </p:spPr>
      </p:pic>
      <p:pic>
        <p:nvPicPr>
          <p:cNvPr id="591" name="Google Shape;591;p36"/>
          <p:cNvPicPr preferRelativeResize="0"/>
          <p:nvPr/>
        </p:nvPicPr>
        <p:blipFill rotWithShape="1">
          <a:blip r:embed="rId16">
            <a:alphaModFix/>
          </a:blip>
          <a:srcRect/>
          <a:stretch/>
        </p:blipFill>
        <p:spPr>
          <a:xfrm>
            <a:off x="13914683" y="3064911"/>
            <a:ext cx="757464" cy="862536"/>
          </a:xfrm>
          <a:prstGeom prst="rect">
            <a:avLst/>
          </a:prstGeom>
          <a:noFill/>
          <a:ln>
            <a:noFill/>
          </a:ln>
        </p:spPr>
      </p:pic>
      <p:pic>
        <p:nvPicPr>
          <p:cNvPr id="592" name="Google Shape;592;p36"/>
          <p:cNvPicPr preferRelativeResize="0"/>
          <p:nvPr/>
        </p:nvPicPr>
        <p:blipFill rotWithShape="1">
          <a:blip r:embed="rId17">
            <a:alphaModFix/>
          </a:blip>
          <a:srcRect/>
          <a:stretch/>
        </p:blipFill>
        <p:spPr>
          <a:xfrm>
            <a:off x="15376997" y="3064911"/>
            <a:ext cx="857832" cy="862536"/>
          </a:xfrm>
          <a:prstGeom prst="rect">
            <a:avLst/>
          </a:prstGeom>
          <a:noFill/>
          <a:ln>
            <a:noFill/>
          </a:ln>
        </p:spPr>
      </p:pic>
      <p:pic>
        <p:nvPicPr>
          <p:cNvPr id="593" name="Google Shape;593;p36"/>
          <p:cNvPicPr preferRelativeResize="0"/>
          <p:nvPr/>
        </p:nvPicPr>
        <p:blipFill rotWithShape="1">
          <a:blip r:embed="rId18">
            <a:alphaModFix/>
          </a:blip>
          <a:srcRect/>
          <a:stretch/>
        </p:blipFill>
        <p:spPr>
          <a:xfrm>
            <a:off x="16602008" y="3165916"/>
            <a:ext cx="1110978" cy="660527"/>
          </a:xfrm>
          <a:prstGeom prst="rect">
            <a:avLst/>
          </a:prstGeom>
          <a:noFill/>
          <a:ln>
            <a:noFill/>
          </a:ln>
        </p:spPr>
      </p:pic>
      <p:pic>
        <p:nvPicPr>
          <p:cNvPr id="594" name="Google Shape;594;p36"/>
          <p:cNvPicPr preferRelativeResize="0"/>
          <p:nvPr/>
        </p:nvPicPr>
        <p:blipFill rotWithShape="1">
          <a:blip r:embed="rId19">
            <a:alphaModFix/>
          </a:blip>
          <a:srcRect/>
          <a:stretch/>
        </p:blipFill>
        <p:spPr>
          <a:xfrm>
            <a:off x="7490992" y="4980429"/>
            <a:ext cx="885701" cy="761703"/>
          </a:xfrm>
          <a:prstGeom prst="rect">
            <a:avLst/>
          </a:prstGeom>
          <a:noFill/>
          <a:ln>
            <a:noFill/>
          </a:ln>
        </p:spPr>
      </p:pic>
      <p:pic>
        <p:nvPicPr>
          <p:cNvPr id="595" name="Google Shape;595;p36"/>
          <p:cNvPicPr preferRelativeResize="0"/>
          <p:nvPr/>
        </p:nvPicPr>
        <p:blipFill rotWithShape="1">
          <a:blip r:embed="rId20">
            <a:alphaModFix/>
          </a:blip>
          <a:srcRect/>
          <a:stretch/>
        </p:blipFill>
        <p:spPr>
          <a:xfrm>
            <a:off x="9129092" y="4980429"/>
            <a:ext cx="761703" cy="761703"/>
          </a:xfrm>
          <a:prstGeom prst="rect">
            <a:avLst/>
          </a:prstGeom>
          <a:noFill/>
          <a:ln>
            <a:noFill/>
          </a:ln>
        </p:spPr>
      </p:pic>
      <p:pic>
        <p:nvPicPr>
          <p:cNvPr id="596" name="Google Shape;596;p36"/>
          <p:cNvPicPr preferRelativeResize="0"/>
          <p:nvPr/>
        </p:nvPicPr>
        <p:blipFill rotWithShape="1">
          <a:blip r:embed="rId21">
            <a:alphaModFix/>
          </a:blip>
          <a:srcRect/>
          <a:stretch/>
        </p:blipFill>
        <p:spPr>
          <a:xfrm>
            <a:off x="10643194" y="4980429"/>
            <a:ext cx="761703" cy="761703"/>
          </a:xfrm>
          <a:prstGeom prst="rect">
            <a:avLst/>
          </a:prstGeom>
          <a:noFill/>
          <a:ln>
            <a:noFill/>
          </a:ln>
        </p:spPr>
      </p:pic>
      <p:pic>
        <p:nvPicPr>
          <p:cNvPr id="597" name="Google Shape;597;p36"/>
          <p:cNvPicPr preferRelativeResize="0"/>
          <p:nvPr/>
        </p:nvPicPr>
        <p:blipFill rotWithShape="1">
          <a:blip r:embed="rId22">
            <a:alphaModFix/>
          </a:blip>
          <a:srcRect/>
          <a:stretch/>
        </p:blipFill>
        <p:spPr>
          <a:xfrm>
            <a:off x="12157296" y="4980429"/>
            <a:ext cx="760318" cy="761703"/>
          </a:xfrm>
          <a:prstGeom prst="rect">
            <a:avLst/>
          </a:prstGeom>
          <a:noFill/>
          <a:ln>
            <a:noFill/>
          </a:ln>
        </p:spPr>
      </p:pic>
      <p:pic>
        <p:nvPicPr>
          <p:cNvPr id="598" name="Google Shape;598;p36"/>
          <p:cNvPicPr preferRelativeResize="0"/>
          <p:nvPr/>
        </p:nvPicPr>
        <p:blipFill rotWithShape="1">
          <a:blip r:embed="rId23">
            <a:alphaModFix/>
          </a:blip>
          <a:srcRect/>
          <a:stretch/>
        </p:blipFill>
        <p:spPr>
          <a:xfrm>
            <a:off x="13670014" y="4980429"/>
            <a:ext cx="827938" cy="761703"/>
          </a:xfrm>
          <a:prstGeom prst="rect">
            <a:avLst/>
          </a:prstGeom>
          <a:noFill/>
          <a:ln>
            <a:noFill/>
          </a:ln>
        </p:spPr>
      </p:pic>
      <p:pic>
        <p:nvPicPr>
          <p:cNvPr id="599" name="Google Shape;599;p36"/>
          <p:cNvPicPr preferRelativeResize="0"/>
          <p:nvPr/>
        </p:nvPicPr>
        <p:blipFill rotWithShape="1">
          <a:blip r:embed="rId24">
            <a:alphaModFix/>
          </a:blip>
          <a:srcRect/>
          <a:stretch/>
        </p:blipFill>
        <p:spPr>
          <a:xfrm>
            <a:off x="15250351" y="4980429"/>
            <a:ext cx="614902" cy="761703"/>
          </a:xfrm>
          <a:prstGeom prst="rect">
            <a:avLst/>
          </a:prstGeom>
          <a:noFill/>
          <a:ln>
            <a:noFill/>
          </a:ln>
        </p:spPr>
      </p:pic>
      <p:pic>
        <p:nvPicPr>
          <p:cNvPr id="600" name="Google Shape;600;p36"/>
          <p:cNvPicPr preferRelativeResize="0"/>
          <p:nvPr/>
        </p:nvPicPr>
        <p:blipFill rotWithShape="1">
          <a:blip r:embed="rId25">
            <a:alphaModFix/>
          </a:blip>
          <a:srcRect/>
          <a:stretch/>
        </p:blipFill>
        <p:spPr>
          <a:xfrm>
            <a:off x="16617652" y="5046621"/>
            <a:ext cx="1095335" cy="629320"/>
          </a:xfrm>
          <a:prstGeom prst="rect">
            <a:avLst/>
          </a:prstGeom>
          <a:noFill/>
          <a:ln>
            <a:noFill/>
          </a:ln>
        </p:spPr>
      </p:pic>
      <p:pic>
        <p:nvPicPr>
          <p:cNvPr id="601" name="Google Shape;601;p36"/>
          <p:cNvPicPr preferRelativeResize="0"/>
          <p:nvPr/>
        </p:nvPicPr>
        <p:blipFill rotWithShape="1">
          <a:blip r:embed="rId26">
            <a:alphaModFix/>
          </a:blip>
          <a:srcRect/>
          <a:stretch/>
        </p:blipFill>
        <p:spPr>
          <a:xfrm>
            <a:off x="7479750" y="6679656"/>
            <a:ext cx="914303" cy="816223"/>
          </a:xfrm>
          <a:prstGeom prst="rect">
            <a:avLst/>
          </a:prstGeom>
          <a:noFill/>
          <a:ln>
            <a:noFill/>
          </a:ln>
        </p:spPr>
      </p:pic>
      <p:pic>
        <p:nvPicPr>
          <p:cNvPr id="602" name="Google Shape;602;p36"/>
          <p:cNvPicPr preferRelativeResize="0"/>
          <p:nvPr/>
        </p:nvPicPr>
        <p:blipFill rotWithShape="1">
          <a:blip r:embed="rId27">
            <a:alphaModFix/>
          </a:blip>
          <a:srcRect/>
          <a:stretch/>
        </p:blipFill>
        <p:spPr>
          <a:xfrm>
            <a:off x="8831438" y="6647007"/>
            <a:ext cx="642709" cy="881521"/>
          </a:xfrm>
          <a:prstGeom prst="rect">
            <a:avLst/>
          </a:prstGeom>
          <a:noFill/>
          <a:ln>
            <a:noFill/>
          </a:ln>
        </p:spPr>
      </p:pic>
      <p:pic>
        <p:nvPicPr>
          <p:cNvPr id="603" name="Google Shape;603;p36"/>
          <p:cNvPicPr preferRelativeResize="0"/>
          <p:nvPr/>
        </p:nvPicPr>
        <p:blipFill rotWithShape="1">
          <a:blip r:embed="rId28">
            <a:alphaModFix/>
          </a:blip>
          <a:srcRect/>
          <a:stretch/>
        </p:blipFill>
        <p:spPr>
          <a:xfrm>
            <a:off x="9911532" y="6647007"/>
            <a:ext cx="827027" cy="881521"/>
          </a:xfrm>
          <a:prstGeom prst="rect">
            <a:avLst/>
          </a:prstGeom>
          <a:noFill/>
          <a:ln>
            <a:noFill/>
          </a:ln>
        </p:spPr>
      </p:pic>
      <p:pic>
        <p:nvPicPr>
          <p:cNvPr id="604" name="Google Shape;604;p36"/>
          <p:cNvPicPr preferRelativeResize="0"/>
          <p:nvPr/>
        </p:nvPicPr>
        <p:blipFill rotWithShape="1">
          <a:blip r:embed="rId29">
            <a:alphaModFix/>
          </a:blip>
          <a:srcRect/>
          <a:stretch/>
        </p:blipFill>
        <p:spPr>
          <a:xfrm>
            <a:off x="11175944" y="6647007"/>
            <a:ext cx="644312" cy="881521"/>
          </a:xfrm>
          <a:prstGeom prst="rect">
            <a:avLst/>
          </a:prstGeom>
          <a:noFill/>
          <a:ln>
            <a:noFill/>
          </a:ln>
        </p:spPr>
      </p:pic>
      <p:pic>
        <p:nvPicPr>
          <p:cNvPr id="605" name="Google Shape;605;p36"/>
          <p:cNvPicPr preferRelativeResize="0"/>
          <p:nvPr/>
        </p:nvPicPr>
        <p:blipFill rotWithShape="1">
          <a:blip r:embed="rId30">
            <a:alphaModFix/>
          </a:blip>
          <a:srcRect/>
          <a:stretch/>
        </p:blipFill>
        <p:spPr>
          <a:xfrm>
            <a:off x="12257641" y="6739185"/>
            <a:ext cx="1158432" cy="697166"/>
          </a:xfrm>
          <a:prstGeom prst="rect">
            <a:avLst/>
          </a:prstGeom>
          <a:noFill/>
          <a:ln>
            <a:noFill/>
          </a:ln>
        </p:spPr>
      </p:pic>
      <p:pic>
        <p:nvPicPr>
          <p:cNvPr id="606" name="Google Shape;606;p36"/>
          <p:cNvPicPr preferRelativeResize="0"/>
          <p:nvPr/>
        </p:nvPicPr>
        <p:blipFill rotWithShape="1">
          <a:blip r:embed="rId31">
            <a:alphaModFix/>
          </a:blip>
          <a:srcRect/>
          <a:stretch/>
        </p:blipFill>
        <p:spPr>
          <a:xfrm>
            <a:off x="13853458" y="6647007"/>
            <a:ext cx="1117135" cy="881521"/>
          </a:xfrm>
          <a:prstGeom prst="rect">
            <a:avLst/>
          </a:prstGeom>
          <a:noFill/>
          <a:ln>
            <a:noFill/>
          </a:ln>
        </p:spPr>
      </p:pic>
      <p:pic>
        <p:nvPicPr>
          <p:cNvPr id="607" name="Google Shape;607;p36"/>
          <p:cNvPicPr preferRelativeResize="0"/>
          <p:nvPr/>
        </p:nvPicPr>
        <p:blipFill rotWithShape="1">
          <a:blip r:embed="rId32">
            <a:alphaModFix/>
          </a:blip>
          <a:srcRect/>
          <a:stretch/>
        </p:blipFill>
        <p:spPr>
          <a:xfrm>
            <a:off x="15407978" y="6647007"/>
            <a:ext cx="881521" cy="881521"/>
          </a:xfrm>
          <a:prstGeom prst="rect">
            <a:avLst/>
          </a:prstGeom>
          <a:noFill/>
          <a:ln>
            <a:noFill/>
          </a:ln>
        </p:spPr>
      </p:pic>
      <p:pic>
        <p:nvPicPr>
          <p:cNvPr id="608" name="Google Shape;608;p36"/>
          <p:cNvPicPr preferRelativeResize="0"/>
          <p:nvPr/>
        </p:nvPicPr>
        <p:blipFill rotWithShape="1">
          <a:blip r:embed="rId33">
            <a:alphaModFix/>
          </a:blip>
          <a:srcRect/>
          <a:stretch/>
        </p:blipFill>
        <p:spPr>
          <a:xfrm>
            <a:off x="16726884" y="6647007"/>
            <a:ext cx="881521" cy="881521"/>
          </a:xfrm>
          <a:prstGeom prst="rect">
            <a:avLst/>
          </a:prstGeom>
          <a:noFill/>
          <a:ln>
            <a:noFill/>
          </a:ln>
        </p:spPr>
      </p:pic>
      <p:pic>
        <p:nvPicPr>
          <p:cNvPr id="609" name="Google Shape;609;p36"/>
          <p:cNvPicPr preferRelativeResize="0"/>
          <p:nvPr/>
        </p:nvPicPr>
        <p:blipFill rotWithShape="1">
          <a:blip r:embed="rId34">
            <a:alphaModFix/>
          </a:blip>
          <a:srcRect/>
          <a:stretch/>
        </p:blipFill>
        <p:spPr>
          <a:xfrm>
            <a:off x="7686242" y="8479532"/>
            <a:ext cx="424245" cy="788293"/>
          </a:xfrm>
          <a:prstGeom prst="rect">
            <a:avLst/>
          </a:prstGeom>
          <a:noFill/>
          <a:ln>
            <a:noFill/>
          </a:ln>
        </p:spPr>
      </p:pic>
      <p:pic>
        <p:nvPicPr>
          <p:cNvPr id="610" name="Google Shape;610;p36"/>
          <p:cNvPicPr preferRelativeResize="0"/>
          <p:nvPr/>
        </p:nvPicPr>
        <p:blipFill rotWithShape="1">
          <a:blip r:embed="rId35">
            <a:alphaModFix/>
          </a:blip>
          <a:srcRect/>
          <a:stretch/>
        </p:blipFill>
        <p:spPr>
          <a:xfrm>
            <a:off x="8730116" y="8479532"/>
            <a:ext cx="610569" cy="788293"/>
          </a:xfrm>
          <a:prstGeom prst="rect">
            <a:avLst/>
          </a:prstGeom>
          <a:noFill/>
          <a:ln>
            <a:noFill/>
          </a:ln>
        </p:spPr>
      </p:pic>
      <p:pic>
        <p:nvPicPr>
          <p:cNvPr id="611" name="Google Shape;611;p36"/>
          <p:cNvPicPr preferRelativeResize="0"/>
          <p:nvPr/>
        </p:nvPicPr>
        <p:blipFill rotWithShape="1">
          <a:blip r:embed="rId36">
            <a:alphaModFix/>
          </a:blip>
          <a:srcRect/>
          <a:stretch/>
        </p:blipFill>
        <p:spPr>
          <a:xfrm>
            <a:off x="9960313" y="8479532"/>
            <a:ext cx="680799" cy="788293"/>
          </a:xfrm>
          <a:prstGeom prst="rect">
            <a:avLst/>
          </a:prstGeom>
          <a:noFill/>
          <a:ln>
            <a:noFill/>
          </a:ln>
        </p:spPr>
      </p:pic>
      <p:pic>
        <p:nvPicPr>
          <p:cNvPr id="612" name="Google Shape;612;p36"/>
          <p:cNvPicPr preferRelativeResize="0"/>
          <p:nvPr/>
        </p:nvPicPr>
        <p:blipFill rotWithShape="1">
          <a:blip r:embed="rId37">
            <a:alphaModFix/>
          </a:blip>
          <a:srcRect/>
          <a:stretch/>
        </p:blipFill>
        <p:spPr>
          <a:xfrm>
            <a:off x="11260740" y="8479532"/>
            <a:ext cx="397013" cy="788293"/>
          </a:xfrm>
          <a:prstGeom prst="rect">
            <a:avLst/>
          </a:prstGeom>
          <a:noFill/>
          <a:ln>
            <a:noFill/>
          </a:ln>
        </p:spPr>
      </p:pic>
      <p:pic>
        <p:nvPicPr>
          <p:cNvPr id="613" name="Google Shape;613;p36"/>
          <p:cNvPicPr preferRelativeResize="0"/>
          <p:nvPr/>
        </p:nvPicPr>
        <p:blipFill rotWithShape="1">
          <a:blip r:embed="rId38">
            <a:alphaModFix/>
          </a:blip>
          <a:srcRect/>
          <a:stretch/>
        </p:blipFill>
        <p:spPr>
          <a:xfrm>
            <a:off x="12277382" y="8479532"/>
            <a:ext cx="788293" cy="788293"/>
          </a:xfrm>
          <a:prstGeom prst="rect">
            <a:avLst/>
          </a:prstGeom>
          <a:noFill/>
          <a:ln>
            <a:noFill/>
          </a:ln>
        </p:spPr>
      </p:pic>
      <p:pic>
        <p:nvPicPr>
          <p:cNvPr id="614" name="Google Shape;614;p36"/>
          <p:cNvPicPr preferRelativeResize="0"/>
          <p:nvPr/>
        </p:nvPicPr>
        <p:blipFill rotWithShape="1">
          <a:blip r:embed="rId39">
            <a:alphaModFix/>
          </a:blip>
          <a:srcRect/>
          <a:stretch/>
        </p:blipFill>
        <p:spPr>
          <a:xfrm>
            <a:off x="13685304" y="8479532"/>
            <a:ext cx="963470" cy="788293"/>
          </a:xfrm>
          <a:prstGeom prst="rect">
            <a:avLst/>
          </a:prstGeom>
          <a:noFill/>
          <a:ln>
            <a:noFill/>
          </a:ln>
        </p:spPr>
      </p:pic>
      <p:pic>
        <p:nvPicPr>
          <p:cNvPr id="615" name="Google Shape;615;p36"/>
          <p:cNvPicPr preferRelativeResize="0"/>
          <p:nvPr/>
        </p:nvPicPr>
        <p:blipFill rotWithShape="1">
          <a:blip r:embed="rId40">
            <a:alphaModFix/>
          </a:blip>
          <a:srcRect/>
          <a:stretch/>
        </p:blipFill>
        <p:spPr>
          <a:xfrm>
            <a:off x="15268402" y="8580080"/>
            <a:ext cx="838854" cy="587198"/>
          </a:xfrm>
          <a:prstGeom prst="rect">
            <a:avLst/>
          </a:prstGeom>
          <a:noFill/>
          <a:ln>
            <a:noFill/>
          </a:ln>
        </p:spPr>
      </p:pic>
      <p:pic>
        <p:nvPicPr>
          <p:cNvPr id="616" name="Google Shape;616;p36"/>
          <p:cNvPicPr preferRelativeResize="0"/>
          <p:nvPr/>
        </p:nvPicPr>
        <p:blipFill rotWithShape="1">
          <a:blip r:embed="rId41">
            <a:alphaModFix/>
          </a:blip>
          <a:srcRect/>
          <a:stretch/>
        </p:blipFill>
        <p:spPr>
          <a:xfrm>
            <a:off x="16820620" y="8479532"/>
            <a:ext cx="689398" cy="788293"/>
          </a:xfrm>
          <a:prstGeom prst="rect">
            <a:avLst/>
          </a:prstGeom>
          <a:noFill/>
          <a:ln>
            <a:noFill/>
          </a:ln>
        </p:spPr>
      </p:pic>
      <p:sp>
        <p:nvSpPr>
          <p:cNvPr id="617" name="Google Shape;617;p36"/>
          <p:cNvSpPr txBox="1"/>
          <p:nvPr/>
        </p:nvSpPr>
        <p:spPr>
          <a:xfrm>
            <a:off x="1028700" y="996048"/>
            <a:ext cx="5059200" cy="2300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Resource </a:t>
            </a:r>
            <a:endParaRPr/>
          </a:p>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Page</a:t>
            </a:r>
            <a:endParaRPr/>
          </a:p>
        </p:txBody>
      </p:sp>
      <p:sp>
        <p:nvSpPr>
          <p:cNvPr id="618" name="Google Shape;618;p36"/>
          <p:cNvSpPr txBox="1"/>
          <p:nvPr/>
        </p:nvSpPr>
        <p:spPr>
          <a:xfrm>
            <a:off x="1028700" y="6597980"/>
            <a:ext cx="5059200" cy="2954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Use these design resources in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your Canva Presentation.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Happy designing! </a:t>
            </a:r>
            <a:endParaRPr/>
          </a:p>
          <a:p>
            <a:pPr marL="0" marR="0" lvl="0" indent="0" algn="l" rtl="0">
              <a:lnSpc>
                <a:spcPct val="139958"/>
              </a:lnSpc>
              <a:spcBef>
                <a:spcPts val="0"/>
              </a:spcBef>
              <a:spcAft>
                <a:spcPts val="0"/>
              </a:spcAft>
              <a:buNone/>
            </a:pPr>
            <a:endParaRPr sz="2400" b="0" i="0" u="none" strike="noStrike" cap="none">
              <a:solidFill>
                <a:srgbClr val="000000"/>
              </a:solidFill>
              <a:latin typeface="Ubuntu"/>
              <a:ea typeface="Ubuntu"/>
              <a:cs typeface="Ubuntu"/>
              <a:sym typeface="Ubuntu"/>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Don't forget to delete this</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page before presenting. </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622"/>
        <p:cNvGrpSpPr/>
        <p:nvPr/>
      </p:nvGrpSpPr>
      <p:grpSpPr>
        <a:xfrm>
          <a:off x="0" y="0"/>
          <a:ext cx="0" cy="0"/>
          <a:chOff x="0" y="0"/>
          <a:chExt cx="0" cy="0"/>
        </a:xfrm>
      </p:grpSpPr>
      <p:sp>
        <p:nvSpPr>
          <p:cNvPr id="623" name="Google Shape;623;p37"/>
          <p:cNvSpPr txBox="1"/>
          <p:nvPr/>
        </p:nvSpPr>
        <p:spPr>
          <a:xfrm>
            <a:off x="1825135" y="3199491"/>
            <a:ext cx="14656200" cy="2709000"/>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302" b="1" i="0" u="none" strike="noStrike" cap="none">
                <a:solidFill>
                  <a:srgbClr val="F28383"/>
                </a:solidFill>
                <a:latin typeface="Ubuntu"/>
                <a:ea typeface="Ubuntu"/>
                <a:cs typeface="Ubuntu"/>
                <a:sym typeface="Ubuntu"/>
              </a:rPr>
              <a:t>Free templates for all</a:t>
            </a:r>
            <a:endParaRPr>
              <a:solidFill>
                <a:srgbClr val="F28383"/>
              </a:solidFill>
            </a:endParaRPr>
          </a:p>
          <a:p>
            <a:pPr marL="0" marR="0" lvl="0" indent="0" algn="ctr" rtl="0">
              <a:lnSpc>
                <a:spcPct val="111997"/>
              </a:lnSpc>
              <a:spcBef>
                <a:spcPts val="0"/>
              </a:spcBef>
              <a:spcAft>
                <a:spcPts val="0"/>
              </a:spcAft>
              <a:buNone/>
            </a:pPr>
            <a:r>
              <a:rPr lang="en-US" sz="8302" b="1" i="0" u="none" strike="noStrike" cap="none">
                <a:solidFill>
                  <a:srgbClr val="F28383"/>
                </a:solidFill>
                <a:latin typeface="Ubuntu"/>
                <a:ea typeface="Ubuntu"/>
                <a:cs typeface="Ubuntu"/>
                <a:sym typeface="Ubuntu"/>
              </a:rPr>
              <a:t>your presentation needs</a:t>
            </a:r>
            <a:endParaRPr>
              <a:solidFill>
                <a:srgbClr val="F28383"/>
              </a:solidFill>
            </a:endParaRPr>
          </a:p>
        </p:txBody>
      </p:sp>
      <p:sp>
        <p:nvSpPr>
          <p:cNvPr id="624" name="Google Shape;624;p37"/>
          <p:cNvSpPr txBox="1"/>
          <p:nvPr/>
        </p:nvSpPr>
        <p:spPr>
          <a:xfrm>
            <a:off x="862900"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For PowerPoint, Google Slides, and Canva</a:t>
            </a:r>
            <a:endParaRPr/>
          </a:p>
        </p:txBody>
      </p:sp>
      <p:sp>
        <p:nvSpPr>
          <p:cNvPr id="625" name="Google Shape;625;p37"/>
          <p:cNvSpPr txBox="1"/>
          <p:nvPr/>
        </p:nvSpPr>
        <p:spPr>
          <a:xfrm>
            <a:off x="5103953"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100% free for personal</a:t>
            </a:r>
            <a:endParaRPr/>
          </a:p>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or commercial use</a:t>
            </a:r>
            <a:endParaRPr/>
          </a:p>
        </p:txBody>
      </p:sp>
      <p:sp>
        <p:nvSpPr>
          <p:cNvPr id="626" name="Google Shape;626;p37"/>
          <p:cNvSpPr txBox="1"/>
          <p:nvPr/>
        </p:nvSpPr>
        <p:spPr>
          <a:xfrm>
            <a:off x="9345005"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Ready to use, professional, and customizable</a:t>
            </a:r>
            <a:endParaRPr/>
          </a:p>
        </p:txBody>
      </p:sp>
      <p:sp>
        <p:nvSpPr>
          <p:cNvPr id="627" name="Google Shape;627;p37"/>
          <p:cNvSpPr txBox="1"/>
          <p:nvPr/>
        </p:nvSpPr>
        <p:spPr>
          <a:xfrm>
            <a:off x="13586058"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Blow your audience away with attractive visuals</a:t>
            </a:r>
            <a:endParaRPr/>
          </a:p>
        </p:txBody>
      </p:sp>
      <p:pic>
        <p:nvPicPr>
          <p:cNvPr id="628" name="Google Shape;628;p37"/>
          <p:cNvPicPr preferRelativeResize="0"/>
          <p:nvPr/>
        </p:nvPicPr>
        <p:blipFill rotWithShape="1">
          <a:blip r:embed="rId3">
            <a:alphaModFix/>
          </a:blip>
          <a:srcRect/>
          <a:stretch/>
        </p:blipFill>
        <p:spPr>
          <a:xfrm>
            <a:off x="6478178" y="731374"/>
            <a:ext cx="5331644" cy="1265487"/>
          </a:xfrm>
          <a:prstGeom prst="rect">
            <a:avLst/>
          </a:prstGeom>
          <a:noFill/>
          <a:ln>
            <a:noFill/>
          </a:ln>
        </p:spPr>
      </p:pic>
      <p:pic>
        <p:nvPicPr>
          <p:cNvPr id="629" name="Google Shape;629;p37"/>
          <p:cNvPicPr preferRelativeResize="0"/>
          <p:nvPr/>
        </p:nvPicPr>
        <p:blipFill rotWithShape="1">
          <a:blip r:embed="rId4">
            <a:alphaModFix/>
          </a:blip>
          <a:srcRect/>
          <a:stretch/>
        </p:blipFill>
        <p:spPr>
          <a:xfrm>
            <a:off x="2409437" y="6921541"/>
            <a:ext cx="644312" cy="881521"/>
          </a:xfrm>
          <a:prstGeom prst="rect">
            <a:avLst/>
          </a:prstGeom>
          <a:noFill/>
          <a:ln>
            <a:noFill/>
          </a:ln>
        </p:spPr>
      </p:pic>
      <p:pic>
        <p:nvPicPr>
          <p:cNvPr id="630" name="Google Shape;630;p37"/>
          <p:cNvPicPr preferRelativeResize="0"/>
          <p:nvPr/>
        </p:nvPicPr>
        <p:blipFill rotWithShape="1">
          <a:blip r:embed="rId5">
            <a:alphaModFix/>
          </a:blip>
          <a:srcRect/>
          <a:stretch/>
        </p:blipFill>
        <p:spPr>
          <a:xfrm>
            <a:off x="6434595" y="6921541"/>
            <a:ext cx="964337" cy="964337"/>
          </a:xfrm>
          <a:prstGeom prst="rect">
            <a:avLst/>
          </a:prstGeom>
          <a:noFill/>
          <a:ln>
            <a:noFill/>
          </a:ln>
        </p:spPr>
      </p:pic>
      <p:pic>
        <p:nvPicPr>
          <p:cNvPr id="631" name="Google Shape;631;p37"/>
          <p:cNvPicPr preferRelativeResize="0"/>
          <p:nvPr/>
        </p:nvPicPr>
        <p:blipFill rotWithShape="1">
          <a:blip r:embed="rId6">
            <a:alphaModFix/>
          </a:blip>
          <a:srcRect/>
          <a:stretch/>
        </p:blipFill>
        <p:spPr>
          <a:xfrm>
            <a:off x="10884149" y="7022858"/>
            <a:ext cx="761703" cy="761703"/>
          </a:xfrm>
          <a:prstGeom prst="rect">
            <a:avLst/>
          </a:prstGeom>
          <a:noFill/>
          <a:ln>
            <a:noFill/>
          </a:ln>
        </p:spPr>
      </p:pic>
      <p:pic>
        <p:nvPicPr>
          <p:cNvPr id="632" name="Google Shape;632;p37"/>
          <p:cNvPicPr preferRelativeResize="0"/>
          <p:nvPr/>
        </p:nvPicPr>
        <p:blipFill rotWithShape="1">
          <a:blip r:embed="rId7">
            <a:alphaModFix/>
          </a:blip>
          <a:srcRect/>
          <a:stretch/>
        </p:blipFill>
        <p:spPr>
          <a:xfrm>
            <a:off x="15131068" y="7023342"/>
            <a:ext cx="757464" cy="86253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16"/>
        <p:cNvGrpSpPr/>
        <p:nvPr/>
      </p:nvGrpSpPr>
      <p:grpSpPr>
        <a:xfrm>
          <a:off x="0" y="0"/>
          <a:ext cx="0" cy="0"/>
          <a:chOff x="0" y="0"/>
          <a:chExt cx="0" cy="0"/>
        </a:xfrm>
      </p:grpSpPr>
      <p:grpSp>
        <p:nvGrpSpPr>
          <p:cNvPr id="117" name="Google Shape;117;p15"/>
          <p:cNvGrpSpPr/>
          <p:nvPr/>
        </p:nvGrpSpPr>
        <p:grpSpPr>
          <a:xfrm>
            <a:off x="-379924" y="-520930"/>
            <a:ext cx="19047848" cy="6590517"/>
            <a:chOff x="0" y="-57150"/>
            <a:chExt cx="5016717" cy="1735774"/>
          </a:xfrm>
        </p:grpSpPr>
        <p:sp>
          <p:nvSpPr>
            <p:cNvPr id="118" name="Google Shape;118;p15"/>
            <p:cNvSpPr/>
            <p:nvPr/>
          </p:nvSpPr>
          <p:spPr>
            <a:xfrm>
              <a:off x="0" y="0"/>
              <a:ext cx="5016717" cy="1678624"/>
            </a:xfrm>
            <a:custGeom>
              <a:avLst/>
              <a:gdLst/>
              <a:ahLst/>
              <a:cxnLst/>
              <a:rect l="l" t="t" r="r" b="b"/>
              <a:pathLst>
                <a:path w="5016717" h="1678624" extrusionOk="0">
                  <a:moveTo>
                    <a:pt x="0" y="0"/>
                  </a:moveTo>
                  <a:lnTo>
                    <a:pt x="5016717" y="0"/>
                  </a:lnTo>
                  <a:lnTo>
                    <a:pt x="5016717" y="1678624"/>
                  </a:lnTo>
                  <a:lnTo>
                    <a:pt x="0" y="1678624"/>
                  </a:lnTo>
                  <a:close/>
                </a:path>
              </a:pathLst>
            </a:custGeom>
            <a:solidFill>
              <a:srgbClr val="99BCBF"/>
            </a:solidFill>
            <a:ln w="47625" cap="flat" cmpd="sng">
              <a:solidFill>
                <a:srgbClr val="333333"/>
              </a:solidFill>
              <a:prstDash val="solid"/>
              <a:round/>
              <a:headEnd type="none" w="sm" len="sm"/>
              <a:tailEnd type="none" w="sm" len="sm"/>
            </a:ln>
          </p:spPr>
          <p:txBody>
            <a:bodyPr/>
            <a:lstStyle/>
            <a:p>
              <a:endParaRPr lang="en-US"/>
            </a:p>
          </p:txBody>
        </p:sp>
        <p:sp>
          <p:nvSpPr>
            <p:cNvPr id="119" name="Google Shape;119;p15"/>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0" name="Google Shape;120;p15"/>
          <p:cNvPicPr preferRelativeResize="0"/>
          <p:nvPr/>
        </p:nvPicPr>
        <p:blipFill rotWithShape="1">
          <a:blip r:embed="rId3">
            <a:alphaModFix/>
          </a:blip>
          <a:srcRect l="10692" r="10629"/>
          <a:stretch/>
        </p:blipFill>
        <p:spPr>
          <a:xfrm>
            <a:off x="2730100" y="613450"/>
            <a:ext cx="12830198" cy="9173200"/>
          </a:xfrm>
          <a:prstGeom prst="rect">
            <a:avLst/>
          </a:prstGeom>
          <a:noFill/>
          <a:ln>
            <a:noFill/>
          </a:ln>
        </p:spPr>
      </p:pic>
      <p:sp>
        <p:nvSpPr>
          <p:cNvPr id="121" name="Google Shape;121;p15"/>
          <p:cNvSpPr/>
          <p:nvPr/>
        </p:nvSpPr>
        <p:spPr>
          <a:xfrm>
            <a:off x="3261325" y="1208800"/>
            <a:ext cx="11766558" cy="7921065"/>
          </a:xfrm>
          <a:custGeom>
            <a:avLst/>
            <a:gdLst/>
            <a:ahLst/>
            <a:cxnLst/>
            <a:rect l="l" t="t" r="r" b="b"/>
            <a:pathLst>
              <a:path w="3106682" h="2088613" extrusionOk="0">
                <a:moveTo>
                  <a:pt x="0" y="0"/>
                </a:moveTo>
                <a:lnTo>
                  <a:pt x="3106682" y="0"/>
                </a:lnTo>
                <a:lnTo>
                  <a:pt x="3106682" y="2088613"/>
                </a:lnTo>
                <a:lnTo>
                  <a:pt x="0" y="2088613"/>
                </a:lnTo>
                <a:close/>
              </a:path>
            </a:pathLst>
          </a:custGeom>
          <a:solidFill>
            <a:srgbClr val="EBEAEA"/>
          </a:solidFill>
          <a:ln>
            <a:noFill/>
          </a:ln>
        </p:spPr>
        <p:txBody>
          <a:bodyPr/>
          <a:lstStyle/>
          <a:p>
            <a:endParaRPr lang="en-US"/>
          </a:p>
        </p:txBody>
      </p:sp>
      <p:sp>
        <p:nvSpPr>
          <p:cNvPr id="123" name="Google Shape;123;p15"/>
          <p:cNvSpPr txBox="1"/>
          <p:nvPr/>
        </p:nvSpPr>
        <p:spPr>
          <a:xfrm>
            <a:off x="4545192" y="2859477"/>
            <a:ext cx="9197615" cy="6420219"/>
          </a:xfrm>
          <a:prstGeom prst="rect">
            <a:avLst/>
          </a:prstGeom>
          <a:noFill/>
          <a:ln>
            <a:noFill/>
          </a:ln>
        </p:spPr>
        <p:txBody>
          <a:bodyPr spcFirstLastPara="1" wrap="square" lIns="0" tIns="0" rIns="0" bIns="0" anchor="t" anchorCtr="0">
            <a:spAutoFit/>
          </a:bodyPr>
          <a:lstStyle/>
          <a:p>
            <a:pPr marL="685800" marR="0" lvl="0" indent="-685800" algn="just" rtl="0">
              <a:lnSpc>
                <a:spcPct val="140000"/>
              </a:lnSpc>
              <a:spcBef>
                <a:spcPts val="0"/>
              </a:spcBef>
              <a:spcAft>
                <a:spcPts val="0"/>
              </a:spcAft>
              <a:buFontTx/>
              <a:buChar char="-"/>
            </a:pPr>
            <a:r>
              <a:rPr lang="vi-VN"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Chưa có kinh nghiệm làm việc nhóm.</a:t>
            </a:r>
            <a:endParaRPr lang="vi-VN" sz="4500">
              <a:latin typeface="Times New Roman" panose="02020603050405020304" pitchFamily="18" charset="0"/>
              <a:cs typeface="Times New Roman" panose="02020603050405020304" pitchFamily="18" charset="0"/>
            </a:endParaRPr>
          </a:p>
          <a:p>
            <a:pPr marL="685800" marR="0" lvl="0" indent="-685800" algn="just" rtl="0">
              <a:lnSpc>
                <a:spcPct val="140000"/>
              </a:lnSpc>
              <a:spcBef>
                <a:spcPts val="0"/>
              </a:spcBef>
              <a:spcAft>
                <a:spcPts val="0"/>
              </a:spcAft>
              <a:buFontTx/>
              <a:buChar char="-"/>
            </a:pPr>
            <a:r>
              <a:rPr lang="vi-VN"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Kỹ năng xây dựng phần mềm chưa tốt.</a:t>
            </a:r>
            <a:endParaRPr lang="en-US"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endParaRPr>
          </a:p>
          <a:p>
            <a:pPr marL="685800" marR="0" lvl="0" indent="-685800" algn="just" rtl="0">
              <a:lnSpc>
                <a:spcPct val="140000"/>
              </a:lnSpc>
              <a:spcBef>
                <a:spcPts val="0"/>
              </a:spcBef>
              <a:spcAft>
                <a:spcPts val="0"/>
              </a:spcAft>
              <a:buFontTx/>
              <a:buChar char="-"/>
            </a:pPr>
            <a:r>
              <a:rPr lang="en-US"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Còn nhiều sai xót trong quá trình thiết kế, bảo trì sản phẩm.</a:t>
            </a:r>
            <a:endParaRPr lang="vi-VN"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endParaRPr>
          </a:p>
          <a:p>
            <a:pPr marL="685800" marR="0" lvl="0" indent="-685800" algn="l" rtl="0">
              <a:lnSpc>
                <a:spcPct val="140000"/>
              </a:lnSpc>
              <a:spcBef>
                <a:spcPts val="0"/>
              </a:spcBef>
              <a:spcAft>
                <a:spcPts val="0"/>
              </a:spcAft>
              <a:buFontTx/>
              <a:buChar char="-"/>
            </a:pPr>
            <a:endParaRPr/>
          </a:p>
          <a:p>
            <a:pPr marL="0" marR="0" lvl="0" indent="0" algn="l" rtl="0">
              <a:lnSpc>
                <a:spcPct val="140000"/>
              </a:lnSpc>
              <a:spcBef>
                <a:spcPts val="0"/>
              </a:spcBef>
              <a:spcAft>
                <a:spcPts val="0"/>
              </a:spcAft>
              <a:buNone/>
            </a:pPr>
            <a:endParaRPr/>
          </a:p>
        </p:txBody>
      </p:sp>
      <p:sp>
        <p:nvSpPr>
          <p:cNvPr id="125" name="Google Shape;125;p15"/>
          <p:cNvSpPr txBox="1"/>
          <p:nvPr/>
        </p:nvSpPr>
        <p:spPr>
          <a:xfrm>
            <a:off x="3534900" y="993634"/>
            <a:ext cx="11218200" cy="2006703"/>
          </a:xfrm>
          <a:prstGeom prst="rect">
            <a:avLst/>
          </a:prstGeom>
          <a:noFill/>
          <a:ln>
            <a:noFill/>
          </a:ln>
        </p:spPr>
        <p:txBody>
          <a:bodyPr spcFirstLastPara="1" wrap="square" lIns="0" tIns="0" rIns="0" bIns="0" anchor="t" anchorCtr="0">
            <a:spAutoFit/>
          </a:bodyPr>
          <a:lstStyle/>
          <a:p>
            <a:pPr marL="0" marR="0" lvl="1" indent="0" algn="ctr" rtl="0">
              <a:lnSpc>
                <a:spcPct val="163000"/>
              </a:lnSpc>
              <a:spcBef>
                <a:spcPts val="0"/>
              </a:spcBef>
              <a:spcAft>
                <a:spcPts val="0"/>
              </a:spcAft>
              <a:buNone/>
            </a:pPr>
            <a:r>
              <a:rPr lang="en-US" sz="8000" b="1" i="0" u="none" strike="noStrike" cap="none">
                <a:solidFill>
                  <a:srgbClr val="4EBC9D"/>
                </a:solidFill>
                <a:latin typeface="Times New Roman" panose="02020603050405020304" pitchFamily="18" charset="0"/>
                <a:ea typeface="Ubuntu"/>
                <a:cs typeface="Times New Roman" panose="02020603050405020304" pitchFamily="18" charset="0"/>
                <a:sym typeface="Ubuntu"/>
              </a:rPr>
              <a:t>Các khó khăn hay gặp</a:t>
            </a:r>
            <a:endParaRPr>
              <a:solidFill>
                <a:srgbClr val="4EBC9D"/>
              </a:solidFill>
              <a:latin typeface="Times New Roman" panose="02020603050405020304" pitchFamily="18" charset="0"/>
              <a:cs typeface="Times New Roman" panose="02020603050405020304" pitchFamily="18" charset="0"/>
            </a:endParaRPr>
          </a:p>
        </p:txBody>
      </p:sp>
      <p:pic>
        <p:nvPicPr>
          <p:cNvPr id="126" name="Google Shape;126;p15"/>
          <p:cNvPicPr preferRelativeResize="0"/>
          <p:nvPr/>
        </p:nvPicPr>
        <p:blipFill rotWithShape="1">
          <a:blip r:embed="rId4">
            <a:alphaModFix/>
          </a:blip>
          <a:srcRect l="25004" t="48156" r="36849" b="30707"/>
          <a:stretch/>
        </p:blipFill>
        <p:spPr>
          <a:xfrm>
            <a:off x="1708073" y="8312191"/>
            <a:ext cx="4048200" cy="126170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54"/>
        <p:cNvGrpSpPr/>
        <p:nvPr/>
      </p:nvGrpSpPr>
      <p:grpSpPr>
        <a:xfrm>
          <a:off x="0" y="0"/>
          <a:ext cx="0" cy="0"/>
          <a:chOff x="0" y="0"/>
          <a:chExt cx="0" cy="0"/>
        </a:xfrm>
      </p:grpSpPr>
      <p:grpSp>
        <p:nvGrpSpPr>
          <p:cNvPr id="155" name="Google Shape;155;p18"/>
          <p:cNvGrpSpPr/>
          <p:nvPr/>
        </p:nvGrpSpPr>
        <p:grpSpPr>
          <a:xfrm>
            <a:off x="-2103898" y="5804259"/>
            <a:ext cx="5517120" cy="5541850"/>
            <a:chOff x="1813" y="0"/>
            <a:chExt cx="809173" cy="812800"/>
          </a:xfrm>
        </p:grpSpPr>
        <p:sp>
          <p:nvSpPr>
            <p:cNvPr id="156" name="Google Shape;156;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B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 name="Google Shape;158;p18"/>
          <p:cNvGrpSpPr/>
          <p:nvPr/>
        </p:nvGrpSpPr>
        <p:grpSpPr>
          <a:xfrm>
            <a:off x="14431938" y="-1336425"/>
            <a:ext cx="5098006" cy="5120857"/>
            <a:chOff x="1813" y="0"/>
            <a:chExt cx="809173" cy="812800"/>
          </a:xfrm>
        </p:grpSpPr>
        <p:sp>
          <p:nvSpPr>
            <p:cNvPr id="159" name="Google Shape;15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18"/>
          <p:cNvGrpSpPr/>
          <p:nvPr/>
        </p:nvGrpSpPr>
        <p:grpSpPr>
          <a:xfrm>
            <a:off x="654665" y="422352"/>
            <a:ext cx="16978669" cy="8446066"/>
            <a:chOff x="0" y="-57150"/>
            <a:chExt cx="4471748" cy="2224478"/>
          </a:xfrm>
        </p:grpSpPr>
        <p:sp>
          <p:nvSpPr>
            <p:cNvPr id="162" name="Google Shape;162;p18"/>
            <p:cNvSpPr/>
            <p:nvPr/>
          </p:nvSpPr>
          <p:spPr>
            <a:xfrm>
              <a:off x="0" y="0"/>
              <a:ext cx="4471748" cy="2167328"/>
            </a:xfrm>
            <a:custGeom>
              <a:avLst/>
              <a:gdLst/>
              <a:ahLst/>
              <a:cxnLst/>
              <a:rect l="l" t="t" r="r" b="b"/>
              <a:pathLst>
                <a:path w="4471748" h="2167328" extrusionOk="0">
                  <a:moveTo>
                    <a:pt x="0" y="0"/>
                  </a:moveTo>
                  <a:lnTo>
                    <a:pt x="4471748" y="0"/>
                  </a:lnTo>
                  <a:lnTo>
                    <a:pt x="4471748" y="2167328"/>
                  </a:lnTo>
                  <a:lnTo>
                    <a:pt x="0" y="2167328"/>
                  </a:lnTo>
                  <a:close/>
                </a:path>
              </a:pathLst>
            </a:custGeom>
            <a:solidFill>
              <a:srgbClr val="A2B85E"/>
            </a:solidFill>
            <a:ln w="47625" cap="flat" cmpd="sng">
              <a:solidFill>
                <a:srgbClr val="333333"/>
              </a:solidFill>
              <a:prstDash val="solid"/>
              <a:round/>
              <a:headEnd type="none" w="sm" len="sm"/>
              <a:tailEnd type="none" w="sm" len="sm"/>
            </a:ln>
          </p:spPr>
          <p:txBody>
            <a:bodyPr/>
            <a:lstStyle/>
            <a:p>
              <a:endParaRPr lang="en-US"/>
            </a:p>
          </p:txBody>
        </p:sp>
        <p:sp>
          <p:nvSpPr>
            <p:cNvPr id="163" name="Google Shape;163;p18"/>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8"/>
          <p:cNvGrpSpPr/>
          <p:nvPr/>
        </p:nvGrpSpPr>
        <p:grpSpPr>
          <a:xfrm>
            <a:off x="936170" y="715586"/>
            <a:ext cx="16415660" cy="7859598"/>
            <a:chOff x="0" y="-57150"/>
            <a:chExt cx="4323466" cy="2070018"/>
          </a:xfrm>
        </p:grpSpPr>
        <p:sp>
          <p:nvSpPr>
            <p:cNvPr id="165" name="Google Shape;165;p18"/>
            <p:cNvSpPr/>
            <p:nvPr/>
          </p:nvSpPr>
          <p:spPr>
            <a:xfrm>
              <a:off x="0" y="0"/>
              <a:ext cx="4323466" cy="2012868"/>
            </a:xfrm>
            <a:custGeom>
              <a:avLst/>
              <a:gdLst/>
              <a:ahLst/>
              <a:cxnLst/>
              <a:rect l="l" t="t" r="r" b="b"/>
              <a:pathLst>
                <a:path w="4323466" h="2012868" extrusionOk="0">
                  <a:moveTo>
                    <a:pt x="0" y="0"/>
                  </a:moveTo>
                  <a:lnTo>
                    <a:pt x="4323466" y="0"/>
                  </a:lnTo>
                  <a:lnTo>
                    <a:pt x="4323466" y="2012868"/>
                  </a:lnTo>
                  <a:lnTo>
                    <a:pt x="0" y="2012868"/>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66" name="Google Shape;166;p18"/>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8"/>
          <p:cNvGrpSpPr/>
          <p:nvPr/>
        </p:nvGrpSpPr>
        <p:grpSpPr>
          <a:xfrm>
            <a:off x="1832714" y="1239915"/>
            <a:ext cx="9210168" cy="6988084"/>
            <a:chOff x="0" y="47625"/>
            <a:chExt cx="12578368" cy="9317448"/>
          </a:xfrm>
        </p:grpSpPr>
        <p:sp>
          <p:nvSpPr>
            <p:cNvPr id="168" name="Google Shape;168;p18"/>
            <p:cNvSpPr txBox="1"/>
            <p:nvPr/>
          </p:nvSpPr>
          <p:spPr>
            <a:xfrm>
              <a:off x="95628" y="2901763"/>
              <a:ext cx="12387111" cy="6463310"/>
            </a:xfrm>
            <a:prstGeom prst="rect">
              <a:avLst/>
            </a:prstGeom>
            <a:noFill/>
            <a:ln>
              <a:noFill/>
            </a:ln>
          </p:spPr>
          <p:txBody>
            <a:bodyPr spcFirstLastPara="1" wrap="square" lIns="0" tIns="0" rIns="0" bIns="0" anchor="t" anchorCtr="0">
              <a:spAutoFit/>
            </a:bodyPr>
            <a:lstStyle/>
            <a:p>
              <a:pPr marL="685800" marR="0" lvl="1" indent="-685800" algn="just" rtl="0">
                <a:lnSpc>
                  <a:spcPct val="139958"/>
                </a:lnSpc>
                <a:spcBef>
                  <a:spcPts val="0"/>
                </a:spcBef>
                <a:spcAft>
                  <a:spcPts val="0"/>
                </a:spcAft>
                <a:buFontTx/>
                <a:buChar char="-"/>
              </a:pPr>
              <a:r>
                <a:rPr lang="en-US" sz="4500">
                  <a:latin typeface="Times New Roman" panose="02020603050405020304" pitchFamily="18" charset="0"/>
                  <a:cs typeface="Times New Roman" panose="02020603050405020304" pitchFamily="18" charset="0"/>
                  <a:sym typeface="Ubuntu"/>
                </a:rPr>
                <a:t>Linh hoạt và thích ứng cao</a:t>
              </a:r>
            </a:p>
            <a:p>
              <a:pPr marL="685800" marR="0" lvl="1" indent="-685800" algn="just" rtl="0">
                <a:lnSpc>
                  <a:spcPct val="139958"/>
                </a:lnSpc>
                <a:spcBef>
                  <a:spcPts val="0"/>
                </a:spcBef>
                <a:spcAft>
                  <a:spcPts val="0"/>
                </a:spcAft>
                <a:buFontTx/>
                <a:buChar char="-"/>
              </a:pPr>
              <a:r>
                <a:rPr lang="en-US" sz="4500">
                  <a:latin typeface="Times New Roman" panose="02020603050405020304" pitchFamily="18" charset="0"/>
                  <a:cs typeface="Times New Roman" panose="02020603050405020304" pitchFamily="18" charset="0"/>
                  <a:sym typeface="Ubuntu"/>
                </a:rPr>
                <a:t>Quản lý rủi ro hiệu quả</a:t>
              </a:r>
            </a:p>
            <a:p>
              <a:pPr marL="685800" marR="0" lvl="1" indent="-685800" algn="just" rtl="0">
                <a:lnSpc>
                  <a:spcPct val="139958"/>
                </a:lnSpc>
                <a:spcBef>
                  <a:spcPts val="0"/>
                </a:spcBef>
                <a:spcAft>
                  <a:spcPts val="0"/>
                </a:spcAft>
                <a:buFontTx/>
                <a:buChar char="-"/>
              </a:pPr>
              <a:r>
                <a:rPr lang="vi-VN" sz="4500">
                  <a:latin typeface="Times New Roman" panose="02020603050405020304" pitchFamily="18" charset="0"/>
                  <a:cs typeface="Times New Roman" panose="02020603050405020304" pitchFamily="18" charset="0"/>
                  <a:sym typeface="Ubuntu"/>
                </a:rPr>
                <a:t>Tăng cường khả năng học hỏi và phát triển kỹ năng</a:t>
              </a:r>
              <a:endParaRPr lang="en-US" sz="4500">
                <a:latin typeface="Times New Roman" panose="02020603050405020304" pitchFamily="18" charset="0"/>
                <a:cs typeface="Times New Roman" panose="02020603050405020304" pitchFamily="18" charset="0"/>
                <a:sym typeface="Ubuntu"/>
              </a:endParaRPr>
            </a:p>
            <a:p>
              <a:pPr marL="685800" marR="0" lvl="1" indent="-685800" algn="just" rtl="0">
                <a:lnSpc>
                  <a:spcPct val="139958"/>
                </a:lnSpc>
                <a:spcBef>
                  <a:spcPts val="0"/>
                </a:spcBef>
                <a:spcAft>
                  <a:spcPts val="0"/>
                </a:spcAft>
                <a:buFontTx/>
                <a:buChar char="-"/>
              </a:pPr>
              <a:r>
                <a:rPr lang="en-US" sz="4500">
                  <a:latin typeface="Times New Roman" panose="02020603050405020304" pitchFamily="18" charset="0"/>
                  <a:cs typeface="Times New Roman" panose="02020603050405020304" pitchFamily="18" charset="0"/>
                  <a:sym typeface="Ubuntu"/>
                </a:rPr>
                <a:t>Tiết kiệm thời gian và chi phí</a:t>
              </a:r>
            </a:p>
          </p:txBody>
        </p:sp>
        <p:sp>
          <p:nvSpPr>
            <p:cNvPr id="169" name="Google Shape;169;p18"/>
            <p:cNvSpPr txBox="1"/>
            <p:nvPr/>
          </p:nvSpPr>
          <p:spPr>
            <a:xfrm>
              <a:off x="0" y="47625"/>
              <a:ext cx="12578368" cy="3213187"/>
            </a:xfrm>
            <a:prstGeom prst="rect">
              <a:avLst/>
            </a:prstGeom>
            <a:noFill/>
            <a:ln>
              <a:noFill/>
            </a:ln>
          </p:spPr>
          <p:txBody>
            <a:bodyPr spcFirstLastPara="1" wrap="square" lIns="0" tIns="0" rIns="0" bIns="0" anchor="t" anchorCtr="0">
              <a:spAutoFit/>
            </a:bodyPr>
            <a:lstStyle/>
            <a:p>
              <a:pPr marL="0" marR="0" lvl="0" indent="0" algn="just" rtl="0">
                <a:lnSpc>
                  <a:spcPct val="90000"/>
                </a:lnSpc>
                <a:spcBef>
                  <a:spcPts val="0"/>
                </a:spcBef>
                <a:spcAft>
                  <a:spcPts val="0"/>
                </a:spcAft>
                <a:buNone/>
              </a:pPr>
              <a:r>
                <a:rPr lang="en-US" sz="8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Mô hình dự án- tăng dần (Incremental)</a:t>
              </a:r>
            </a:p>
            <a:p>
              <a:pPr marL="0" marR="0" lvl="0" indent="0" algn="l" rtl="0">
                <a:lnSpc>
                  <a:spcPct val="90000"/>
                </a:lnSpc>
                <a:spcBef>
                  <a:spcPts val="0"/>
                </a:spcBef>
                <a:spcAft>
                  <a:spcPts val="0"/>
                </a:spcAft>
                <a:buNone/>
              </a:pPr>
              <a:endParaRPr/>
            </a:p>
          </p:txBody>
        </p:sp>
      </p:grpSp>
      <p:pic>
        <p:nvPicPr>
          <p:cNvPr id="170" name="Google Shape;170;p18"/>
          <p:cNvPicPr preferRelativeResize="0"/>
          <p:nvPr/>
        </p:nvPicPr>
        <p:blipFill rotWithShape="1">
          <a:blip r:embed="rId3">
            <a:alphaModFix/>
          </a:blip>
          <a:srcRect l="22024" t="2985" r="22018" b="2522"/>
          <a:stretch/>
        </p:blipFill>
        <p:spPr>
          <a:xfrm>
            <a:off x="11365502" y="3715650"/>
            <a:ext cx="7364250" cy="699589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74"/>
        <p:cNvGrpSpPr/>
        <p:nvPr/>
      </p:nvGrpSpPr>
      <p:grpSpPr>
        <a:xfrm>
          <a:off x="0" y="0"/>
          <a:ext cx="0" cy="0"/>
          <a:chOff x="0" y="0"/>
          <a:chExt cx="0" cy="0"/>
        </a:xfrm>
      </p:grpSpPr>
      <p:grpSp>
        <p:nvGrpSpPr>
          <p:cNvPr id="175" name="Google Shape;175;p19"/>
          <p:cNvGrpSpPr/>
          <p:nvPr/>
        </p:nvGrpSpPr>
        <p:grpSpPr>
          <a:xfrm>
            <a:off x="12163715" y="2974941"/>
            <a:ext cx="5095585" cy="5181344"/>
            <a:chOff x="0" y="-253979"/>
            <a:chExt cx="6794113" cy="6908459"/>
          </a:xfrm>
        </p:grpSpPr>
        <p:grpSp>
          <p:nvGrpSpPr>
            <p:cNvPr id="176" name="Google Shape;176;p19"/>
            <p:cNvGrpSpPr/>
            <p:nvPr/>
          </p:nvGrpSpPr>
          <p:grpSpPr>
            <a:xfrm>
              <a:off x="0" y="-253979"/>
              <a:ext cx="6794113" cy="6908459"/>
              <a:chOff x="0" y="-57150"/>
              <a:chExt cx="1528801" cy="1554531"/>
            </a:xfrm>
          </p:grpSpPr>
          <p:sp>
            <p:nvSpPr>
              <p:cNvPr id="177" name="Google Shape;177;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F28383"/>
              </a:solidFill>
              <a:ln w="47625" cap="flat" cmpd="sng">
                <a:solidFill>
                  <a:srgbClr val="333333"/>
                </a:solidFill>
                <a:prstDash val="solid"/>
                <a:round/>
                <a:headEnd type="none" w="sm" len="sm"/>
                <a:tailEnd type="none" w="sm" len="sm"/>
              </a:ln>
            </p:spPr>
            <p:txBody>
              <a:bodyPr/>
              <a:lstStyle/>
              <a:p>
                <a:endParaRPr lang="en-US"/>
              </a:p>
            </p:txBody>
          </p:sp>
          <p:sp>
            <p:nvSpPr>
              <p:cNvPr id="178" name="Google Shape;178;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 name="Google Shape;179;p19"/>
            <p:cNvGrpSpPr/>
            <p:nvPr/>
          </p:nvGrpSpPr>
          <p:grpSpPr>
            <a:xfrm>
              <a:off x="340974" y="86536"/>
              <a:ext cx="6112166" cy="6227429"/>
              <a:chOff x="0" y="-57150"/>
              <a:chExt cx="1375351" cy="1401287"/>
            </a:xfrm>
          </p:grpSpPr>
          <p:sp>
            <p:nvSpPr>
              <p:cNvPr id="180" name="Google Shape;180;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81" name="Google Shape;181;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82" name="Google Shape;182;p19"/>
          <p:cNvGrpSpPr/>
          <p:nvPr/>
        </p:nvGrpSpPr>
        <p:grpSpPr>
          <a:xfrm>
            <a:off x="6596208" y="2974941"/>
            <a:ext cx="5095585" cy="5181344"/>
            <a:chOff x="0" y="-253979"/>
            <a:chExt cx="6794113" cy="6908459"/>
          </a:xfrm>
        </p:grpSpPr>
        <p:grpSp>
          <p:nvGrpSpPr>
            <p:cNvPr id="183" name="Google Shape;183;p19"/>
            <p:cNvGrpSpPr/>
            <p:nvPr/>
          </p:nvGrpSpPr>
          <p:grpSpPr>
            <a:xfrm>
              <a:off x="0" y="-253979"/>
              <a:ext cx="6794113" cy="6908459"/>
              <a:chOff x="0" y="-57150"/>
              <a:chExt cx="1528801" cy="1554531"/>
            </a:xfrm>
          </p:grpSpPr>
          <p:sp>
            <p:nvSpPr>
              <p:cNvPr id="184" name="Google Shape;184;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4EBC9D"/>
              </a:solidFill>
              <a:ln w="47625" cap="flat" cmpd="sng">
                <a:solidFill>
                  <a:srgbClr val="333333"/>
                </a:solidFill>
                <a:prstDash val="solid"/>
                <a:round/>
                <a:headEnd type="none" w="sm" len="sm"/>
                <a:tailEnd type="none" w="sm" len="sm"/>
              </a:ln>
            </p:spPr>
            <p:txBody>
              <a:bodyPr/>
              <a:lstStyle/>
              <a:p>
                <a:endParaRPr lang="en-US"/>
              </a:p>
            </p:txBody>
          </p:sp>
          <p:sp>
            <p:nvSpPr>
              <p:cNvPr id="185" name="Google Shape;185;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6" name="Google Shape;186;p19"/>
            <p:cNvGrpSpPr/>
            <p:nvPr/>
          </p:nvGrpSpPr>
          <p:grpSpPr>
            <a:xfrm>
              <a:off x="340974" y="86536"/>
              <a:ext cx="6112166" cy="6227429"/>
              <a:chOff x="0" y="-57150"/>
              <a:chExt cx="1375351" cy="1401287"/>
            </a:xfrm>
          </p:grpSpPr>
          <p:sp>
            <p:nvSpPr>
              <p:cNvPr id="187" name="Google Shape;187;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88" name="Google Shape;188;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89" name="Google Shape;189;p19"/>
          <p:cNvPicPr preferRelativeResize="0"/>
          <p:nvPr/>
        </p:nvPicPr>
        <p:blipFill rotWithShape="1">
          <a:blip r:embed="rId3">
            <a:alphaModFix/>
          </a:blip>
          <a:srcRect/>
          <a:stretch/>
        </p:blipFill>
        <p:spPr>
          <a:xfrm>
            <a:off x="13906626" y="4982362"/>
            <a:ext cx="1609762" cy="957076"/>
          </a:xfrm>
          <a:prstGeom prst="rect">
            <a:avLst/>
          </a:prstGeom>
          <a:noFill/>
          <a:ln>
            <a:noFill/>
          </a:ln>
        </p:spPr>
      </p:pic>
      <p:pic>
        <p:nvPicPr>
          <p:cNvPr id="190" name="Google Shape;190;p19"/>
          <p:cNvPicPr preferRelativeResize="0"/>
          <p:nvPr/>
        </p:nvPicPr>
        <p:blipFill rotWithShape="1">
          <a:blip r:embed="rId4">
            <a:alphaModFix/>
          </a:blip>
          <a:srcRect/>
          <a:stretch/>
        </p:blipFill>
        <p:spPr>
          <a:xfrm>
            <a:off x="8408278" y="4743270"/>
            <a:ext cx="1399464" cy="1399464"/>
          </a:xfrm>
          <a:prstGeom prst="rect">
            <a:avLst/>
          </a:prstGeom>
          <a:noFill/>
          <a:ln>
            <a:noFill/>
          </a:ln>
        </p:spPr>
      </p:pic>
      <p:grpSp>
        <p:nvGrpSpPr>
          <p:cNvPr id="191" name="Google Shape;191;p19"/>
          <p:cNvGrpSpPr/>
          <p:nvPr/>
        </p:nvGrpSpPr>
        <p:grpSpPr>
          <a:xfrm>
            <a:off x="776723" y="2974941"/>
            <a:ext cx="5095585" cy="5181344"/>
            <a:chOff x="0" y="-253979"/>
            <a:chExt cx="6794113" cy="6908459"/>
          </a:xfrm>
        </p:grpSpPr>
        <p:grpSp>
          <p:nvGrpSpPr>
            <p:cNvPr id="192" name="Google Shape;192;p19"/>
            <p:cNvGrpSpPr/>
            <p:nvPr/>
          </p:nvGrpSpPr>
          <p:grpSpPr>
            <a:xfrm>
              <a:off x="0" y="-253979"/>
              <a:ext cx="6794113" cy="6908459"/>
              <a:chOff x="0" y="-57150"/>
              <a:chExt cx="1528801" cy="1554531"/>
            </a:xfrm>
          </p:grpSpPr>
          <p:sp>
            <p:nvSpPr>
              <p:cNvPr id="193" name="Google Shape;193;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F9B458"/>
              </a:solidFill>
              <a:ln w="47625" cap="flat" cmpd="sng">
                <a:solidFill>
                  <a:srgbClr val="333333"/>
                </a:solidFill>
                <a:prstDash val="solid"/>
                <a:round/>
                <a:headEnd type="none" w="sm" len="sm"/>
                <a:tailEnd type="none" w="sm" len="sm"/>
              </a:ln>
            </p:spPr>
            <p:txBody>
              <a:bodyPr/>
              <a:lstStyle/>
              <a:p>
                <a:endParaRPr lang="en-US"/>
              </a:p>
            </p:txBody>
          </p:sp>
          <p:sp>
            <p:nvSpPr>
              <p:cNvPr id="194" name="Google Shape;194;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19"/>
            <p:cNvGrpSpPr/>
            <p:nvPr/>
          </p:nvGrpSpPr>
          <p:grpSpPr>
            <a:xfrm>
              <a:off x="340974" y="86536"/>
              <a:ext cx="6112166" cy="6227429"/>
              <a:chOff x="0" y="-57150"/>
              <a:chExt cx="1375351" cy="1401287"/>
            </a:xfrm>
          </p:grpSpPr>
          <p:sp>
            <p:nvSpPr>
              <p:cNvPr id="196" name="Google Shape;196;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97" name="Google Shape;197;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98" name="Google Shape;198;p19"/>
          <p:cNvPicPr preferRelativeResize="0"/>
          <p:nvPr/>
        </p:nvPicPr>
        <p:blipFill rotWithShape="1">
          <a:blip r:embed="rId5">
            <a:alphaModFix/>
          </a:blip>
          <a:srcRect/>
          <a:stretch/>
        </p:blipFill>
        <p:spPr>
          <a:xfrm>
            <a:off x="2576236" y="4694723"/>
            <a:ext cx="1496558" cy="1496558"/>
          </a:xfrm>
          <a:prstGeom prst="rect">
            <a:avLst/>
          </a:prstGeom>
          <a:noFill/>
          <a:ln>
            <a:noFill/>
          </a:ln>
        </p:spPr>
      </p:pic>
      <p:pic>
        <p:nvPicPr>
          <p:cNvPr id="199" name="Google Shape;199;p19"/>
          <p:cNvPicPr preferRelativeResize="0"/>
          <p:nvPr/>
        </p:nvPicPr>
        <p:blipFill rotWithShape="1">
          <a:blip r:embed="rId6">
            <a:alphaModFix/>
          </a:blip>
          <a:srcRect/>
          <a:stretch/>
        </p:blipFill>
        <p:spPr>
          <a:xfrm rot="2046085">
            <a:off x="5070833" y="7145362"/>
            <a:ext cx="2590293" cy="3552771"/>
          </a:xfrm>
          <a:prstGeom prst="rect">
            <a:avLst/>
          </a:prstGeom>
          <a:noFill/>
          <a:ln>
            <a:noFill/>
          </a:ln>
        </p:spPr>
      </p:pic>
      <p:pic>
        <p:nvPicPr>
          <p:cNvPr id="200" name="Google Shape;200;p19"/>
          <p:cNvPicPr preferRelativeResize="0"/>
          <p:nvPr/>
        </p:nvPicPr>
        <p:blipFill rotWithShape="1">
          <a:blip r:embed="rId7">
            <a:alphaModFix/>
          </a:blip>
          <a:srcRect/>
          <a:stretch/>
        </p:blipFill>
        <p:spPr>
          <a:xfrm rot="-9227659">
            <a:off x="16135845" y="698744"/>
            <a:ext cx="2590293" cy="3552771"/>
          </a:xfrm>
          <a:prstGeom prst="rect">
            <a:avLst/>
          </a:prstGeom>
          <a:noFill/>
          <a:ln>
            <a:noFill/>
          </a:ln>
        </p:spPr>
      </p:pic>
      <p:sp>
        <p:nvSpPr>
          <p:cNvPr id="201" name="Google Shape;201;p19"/>
          <p:cNvSpPr txBox="1"/>
          <p:nvPr/>
        </p:nvSpPr>
        <p:spPr>
          <a:xfrm>
            <a:off x="2539507" y="1066800"/>
            <a:ext cx="13208985"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Các công cụ sử dụng</a:t>
            </a:r>
            <a:endParaRPr sz="8000">
              <a:latin typeface="Times New Roman" panose="02020603050405020304" pitchFamily="18" charset="0"/>
              <a:cs typeface="Times New Roman" panose="02020603050405020304" pitchFamily="18" charset="0"/>
            </a:endParaRPr>
          </a:p>
        </p:txBody>
      </p:sp>
      <p:sp>
        <p:nvSpPr>
          <p:cNvPr id="202" name="Google Shape;202;p19"/>
          <p:cNvSpPr txBox="1"/>
          <p:nvPr/>
        </p:nvSpPr>
        <p:spPr>
          <a:xfrm>
            <a:off x="6851938"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3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Backend</a:t>
            </a:r>
            <a:endParaRPr>
              <a:latin typeface="Times New Roman" panose="02020603050405020304" pitchFamily="18" charset="0"/>
              <a:cs typeface="Times New Roman" panose="02020603050405020304" pitchFamily="18" charset="0"/>
            </a:endParaRPr>
          </a:p>
        </p:txBody>
      </p:sp>
      <p:sp>
        <p:nvSpPr>
          <p:cNvPr id="203" name="Google Shape;203;p19"/>
          <p:cNvSpPr txBox="1"/>
          <p:nvPr/>
        </p:nvSpPr>
        <p:spPr>
          <a:xfrm>
            <a:off x="12419445"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vi-VN" sz="3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Cơ sở dữ liệu</a:t>
            </a:r>
            <a:endParaRPr>
              <a:latin typeface="Times New Roman" panose="02020603050405020304" pitchFamily="18" charset="0"/>
              <a:cs typeface="Times New Roman" panose="02020603050405020304" pitchFamily="18" charset="0"/>
            </a:endParaRPr>
          </a:p>
        </p:txBody>
      </p:sp>
      <p:sp>
        <p:nvSpPr>
          <p:cNvPr id="204" name="Google Shape;204;p19"/>
          <p:cNvSpPr txBox="1"/>
          <p:nvPr/>
        </p:nvSpPr>
        <p:spPr>
          <a:xfrm>
            <a:off x="6851938" y="6572282"/>
            <a:ext cx="458412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Times New Roman" panose="02020603050405020304" pitchFamily="18" charset="0"/>
                <a:cs typeface="Times New Roman" panose="02020603050405020304" pitchFamily="18" charset="0"/>
                <a:sym typeface="Ubuntu"/>
              </a:rPr>
              <a:t>JavaScript</a:t>
            </a:r>
            <a:endParaRPr lang="en-US" sz="2400">
              <a:latin typeface="Times New Roman" panose="02020603050405020304" pitchFamily="18" charset="0"/>
              <a:cs typeface="Times New Roman" panose="02020603050405020304" pitchFamily="18" charset="0"/>
            </a:endParaRPr>
          </a:p>
        </p:txBody>
      </p:sp>
      <p:sp>
        <p:nvSpPr>
          <p:cNvPr id="205" name="Google Shape;205;p19"/>
          <p:cNvSpPr txBox="1"/>
          <p:nvPr/>
        </p:nvSpPr>
        <p:spPr>
          <a:xfrm>
            <a:off x="12419445" y="6572282"/>
            <a:ext cx="458412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MySQL, SQL Sever</a:t>
            </a:r>
            <a:endParaRPr/>
          </a:p>
        </p:txBody>
      </p:sp>
      <p:sp>
        <p:nvSpPr>
          <p:cNvPr id="206" name="Google Shape;206;p19"/>
          <p:cNvSpPr txBox="1"/>
          <p:nvPr/>
        </p:nvSpPr>
        <p:spPr>
          <a:xfrm>
            <a:off x="1032453"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3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Frontend</a:t>
            </a:r>
            <a:endParaRPr>
              <a:latin typeface="Times New Roman" panose="02020603050405020304" pitchFamily="18" charset="0"/>
              <a:cs typeface="Times New Roman" panose="02020603050405020304" pitchFamily="18" charset="0"/>
            </a:endParaRPr>
          </a:p>
        </p:txBody>
      </p:sp>
      <p:sp>
        <p:nvSpPr>
          <p:cNvPr id="207" name="Google Shape;207;p19"/>
          <p:cNvSpPr txBox="1"/>
          <p:nvPr/>
        </p:nvSpPr>
        <p:spPr>
          <a:xfrm>
            <a:off x="1032453" y="6572282"/>
            <a:ext cx="458412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HTML, CSS</a:t>
            </a:r>
            <a:endParaRPr 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1"/>
        <p:cNvGrpSpPr/>
        <p:nvPr/>
      </p:nvGrpSpPr>
      <p:grpSpPr>
        <a:xfrm>
          <a:off x="0" y="0"/>
          <a:ext cx="0" cy="0"/>
          <a:chOff x="0" y="0"/>
          <a:chExt cx="0" cy="0"/>
        </a:xfrm>
      </p:grpSpPr>
      <p:pic>
        <p:nvPicPr>
          <p:cNvPr id="212" name="Google Shape;212;p20"/>
          <p:cNvPicPr preferRelativeResize="0"/>
          <p:nvPr/>
        </p:nvPicPr>
        <p:blipFill rotWithShape="1">
          <a:blip r:embed="rId3">
            <a:alphaModFix/>
          </a:blip>
          <a:srcRect l="17247" t="5430" r="18851" b="4811"/>
          <a:stretch/>
        </p:blipFill>
        <p:spPr>
          <a:xfrm>
            <a:off x="-98175" y="4202425"/>
            <a:ext cx="6935726" cy="5479600"/>
          </a:xfrm>
          <a:prstGeom prst="rect">
            <a:avLst/>
          </a:prstGeom>
          <a:noFill/>
          <a:ln>
            <a:noFill/>
          </a:ln>
        </p:spPr>
      </p:pic>
      <p:sp>
        <p:nvSpPr>
          <p:cNvPr id="213" name="Google Shape;213;p20"/>
          <p:cNvSpPr txBox="1"/>
          <p:nvPr/>
        </p:nvSpPr>
        <p:spPr>
          <a:xfrm>
            <a:off x="6837548" y="150031"/>
            <a:ext cx="8883949"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F9B458"/>
                </a:solidFill>
                <a:latin typeface="Times New Roman" panose="02020603050405020304" pitchFamily="18" charset="0"/>
                <a:ea typeface="Ubuntu"/>
                <a:cs typeface="Times New Roman" panose="02020603050405020304" pitchFamily="18" charset="0"/>
                <a:sym typeface="Ubuntu"/>
              </a:rPr>
              <a:t>1. Đặt vấn đề</a:t>
            </a:r>
            <a:endParaRPr sz="8000">
              <a:solidFill>
                <a:srgbClr val="F9B458"/>
              </a:solidFill>
              <a:latin typeface="Times New Roman" panose="02020603050405020304" pitchFamily="18" charset="0"/>
              <a:cs typeface="Times New Roman" panose="02020603050405020304" pitchFamily="18" charset="0"/>
            </a:endParaRPr>
          </a:p>
        </p:txBody>
      </p:sp>
      <p:pic>
        <p:nvPicPr>
          <p:cNvPr id="215" name="Google Shape;215;p20"/>
          <p:cNvPicPr preferRelativeResize="0"/>
          <p:nvPr/>
        </p:nvPicPr>
        <p:blipFill rotWithShape="1">
          <a:blip r:embed="rId4">
            <a:alphaModFix/>
          </a:blip>
          <a:srcRect/>
          <a:stretch/>
        </p:blipFill>
        <p:spPr>
          <a:xfrm rot="1044587">
            <a:off x="2853948" y="628953"/>
            <a:ext cx="2048069" cy="2234996"/>
          </a:xfrm>
          <a:prstGeom prst="rect">
            <a:avLst/>
          </a:prstGeom>
          <a:noFill/>
          <a:ln>
            <a:noFill/>
          </a:ln>
        </p:spPr>
      </p:pic>
      <p:sp>
        <p:nvSpPr>
          <p:cNvPr id="2" name="Hộp Văn bản 1">
            <a:extLst>
              <a:ext uri="{FF2B5EF4-FFF2-40B4-BE49-F238E27FC236}">
                <a16:creationId xmlns:a16="http://schemas.microsoft.com/office/drawing/2014/main" id="{65ACDE6A-121F-E95D-43DB-EC551AA7BE23}"/>
              </a:ext>
            </a:extLst>
          </p:cNvPr>
          <p:cNvSpPr txBox="1"/>
          <p:nvPr/>
        </p:nvSpPr>
        <p:spPr>
          <a:xfrm>
            <a:off x="6837549" y="1510949"/>
            <a:ext cx="10738764" cy="8402300"/>
          </a:xfrm>
          <a:prstGeom prst="rect">
            <a:avLst/>
          </a:prstGeom>
          <a:noFill/>
        </p:spPr>
        <p:txBody>
          <a:bodyPr wrap="square" rtlCol="0">
            <a:spAutoFit/>
          </a:bodyPr>
          <a:lstStyle/>
          <a:p>
            <a:pPr marL="685800" indent="-685800" algn="just">
              <a:buFontTx/>
              <a:buChar char="-"/>
            </a:pPr>
            <a:r>
              <a:rPr lang="vi-VN" sz="4500">
                <a:latin typeface="Times New Roman" panose="02020603050405020304" pitchFamily="18" charset="0"/>
                <a:cs typeface="Times New Roman" panose="02020603050405020304" pitchFamily="18" charset="0"/>
              </a:rPr>
              <a:t>Trong bối cảnh doanh nghiệp ngày càng mở rộng, việc quản lý thông tin nhân sự, chấm công, tính lương, đánh giá hiệu suất thủ công trở nên khó khăn và hiệu quả kinh tế. </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a:latin typeface="Times New Roman" panose="02020603050405020304" pitchFamily="18" charset="0"/>
                <a:cs typeface="Times New Roman" panose="02020603050405020304" pitchFamily="18" charset="0"/>
              </a:rPr>
              <a:t>Phần mềm quản lý nhân sự trợ giúp tự động hóa các dịch vụ này, cung cấp dữ liệu chính xác, hỗ trợ đưa ra quyết định nhanh chóng và cải thiện trải nghiệm nhân viên, từ đó góp phần nâng cao năng suất và phát triển bền vững vững chắc cho doanh nghiệp.</a:t>
            </a:r>
            <a:endParaRPr lang="en-US" sz="4500">
              <a:latin typeface="Times New Roman" panose="02020603050405020304" pitchFamily="18" charset="0"/>
              <a:cs typeface="Times New Roman" panose="02020603050405020304" pitchFamily="18" charset="0"/>
            </a:endParaRPr>
          </a:p>
        </p:txBody>
      </p:sp>
      <p:sp>
        <p:nvSpPr>
          <p:cNvPr id="3" name="Google Shape;248;p23">
            <a:extLst>
              <a:ext uri="{FF2B5EF4-FFF2-40B4-BE49-F238E27FC236}">
                <a16:creationId xmlns:a16="http://schemas.microsoft.com/office/drawing/2014/main" id="{B2B7CC12-89B6-4EDA-465A-DA9443F668C5}"/>
              </a:ext>
            </a:extLst>
          </p:cNvPr>
          <p:cNvSpPr/>
          <p:nvPr/>
        </p:nvSpPr>
        <p:spPr>
          <a:xfrm>
            <a:off x="6837548" y="1510949"/>
            <a:ext cx="11036454" cy="8402299"/>
          </a:xfrm>
          <a:custGeom>
            <a:avLst/>
            <a:gdLst/>
            <a:ahLst/>
            <a:cxnLst/>
            <a:rect l="l" t="t" r="r" b="b"/>
            <a:pathLst>
              <a:path w="3201629" h="1850582" extrusionOk="0">
                <a:moveTo>
                  <a:pt x="0" y="0"/>
                </a:moveTo>
                <a:lnTo>
                  <a:pt x="3201629" y="0"/>
                </a:lnTo>
                <a:lnTo>
                  <a:pt x="3201629" y="1850582"/>
                </a:lnTo>
                <a:lnTo>
                  <a:pt x="0" y="1850582"/>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47"/>
        <p:cNvGrpSpPr/>
        <p:nvPr/>
      </p:nvGrpSpPr>
      <p:grpSpPr>
        <a:xfrm>
          <a:off x="0" y="0"/>
          <a:ext cx="0" cy="0"/>
          <a:chOff x="0" y="0"/>
          <a:chExt cx="0" cy="0"/>
        </a:xfrm>
      </p:grpSpPr>
      <p:pic>
        <p:nvPicPr>
          <p:cNvPr id="250" name="Google Shape;250;p23"/>
          <p:cNvPicPr preferRelativeResize="0"/>
          <p:nvPr/>
        </p:nvPicPr>
        <p:blipFill rotWithShape="1">
          <a:blip r:embed="rId3">
            <a:alphaModFix/>
          </a:blip>
          <a:srcRect/>
          <a:stretch/>
        </p:blipFill>
        <p:spPr>
          <a:xfrm>
            <a:off x="14513380" y="2584563"/>
            <a:ext cx="1209383" cy="1868429"/>
          </a:xfrm>
          <a:prstGeom prst="rect">
            <a:avLst/>
          </a:prstGeom>
          <a:noFill/>
          <a:ln>
            <a:noFill/>
          </a:ln>
        </p:spPr>
      </p:pic>
      <p:sp>
        <p:nvSpPr>
          <p:cNvPr id="251" name="Google Shape;251;p23"/>
          <p:cNvSpPr txBox="1"/>
          <p:nvPr/>
        </p:nvSpPr>
        <p:spPr>
          <a:xfrm>
            <a:off x="1908279" y="818407"/>
            <a:ext cx="14471442"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79A1BF"/>
                </a:solidFill>
                <a:latin typeface="Times New Roman" panose="02020603050405020304" pitchFamily="18" charset="0"/>
                <a:ea typeface="Ubuntu"/>
                <a:cs typeface="Times New Roman" panose="02020603050405020304" pitchFamily="18" charset="0"/>
                <a:sym typeface="Ubuntu"/>
              </a:rPr>
              <a:t>2. Các tính năng dự kiến</a:t>
            </a:r>
            <a:endParaRPr sz="8000">
              <a:solidFill>
                <a:srgbClr val="79A1BF"/>
              </a:solidFill>
              <a:latin typeface="Times New Roman" panose="02020603050405020304" pitchFamily="18" charset="0"/>
              <a:cs typeface="Times New Roman" panose="02020603050405020304" pitchFamily="18" charset="0"/>
            </a:endParaRPr>
          </a:p>
        </p:txBody>
      </p:sp>
      <p:pic>
        <p:nvPicPr>
          <p:cNvPr id="252" name="Google Shape;252;p23"/>
          <p:cNvPicPr preferRelativeResize="0"/>
          <p:nvPr/>
        </p:nvPicPr>
        <p:blipFill rotWithShape="1">
          <a:blip r:embed="rId4">
            <a:alphaModFix/>
          </a:blip>
          <a:srcRect l="25989" t="5786" r="25485" b="5055"/>
          <a:stretch/>
        </p:blipFill>
        <p:spPr>
          <a:xfrm>
            <a:off x="12702925" y="5019401"/>
            <a:ext cx="5439140" cy="5621449"/>
          </a:xfrm>
          <a:prstGeom prst="rect">
            <a:avLst/>
          </a:prstGeom>
          <a:noFill/>
          <a:ln>
            <a:noFill/>
          </a:ln>
        </p:spPr>
      </p:pic>
      <p:grpSp>
        <p:nvGrpSpPr>
          <p:cNvPr id="3" name="Nhóm 2">
            <a:extLst>
              <a:ext uri="{FF2B5EF4-FFF2-40B4-BE49-F238E27FC236}">
                <a16:creationId xmlns:a16="http://schemas.microsoft.com/office/drawing/2014/main" id="{A3C867B6-728B-6795-6F6E-ABA6411ACC34}"/>
              </a:ext>
            </a:extLst>
          </p:cNvPr>
          <p:cNvGrpSpPr/>
          <p:nvPr/>
        </p:nvGrpSpPr>
        <p:grpSpPr>
          <a:xfrm>
            <a:off x="592036" y="3787516"/>
            <a:ext cx="9986080" cy="4042609"/>
            <a:chOff x="722025" y="3753853"/>
            <a:chExt cx="9986080" cy="2926994"/>
          </a:xfrm>
        </p:grpSpPr>
        <p:sp>
          <p:nvSpPr>
            <p:cNvPr id="248" name="Google Shape;248;p23"/>
            <p:cNvSpPr/>
            <p:nvPr/>
          </p:nvSpPr>
          <p:spPr>
            <a:xfrm>
              <a:off x="722025" y="3753853"/>
              <a:ext cx="9986080" cy="2926994"/>
            </a:xfrm>
            <a:custGeom>
              <a:avLst/>
              <a:gdLst/>
              <a:ahLst/>
              <a:cxnLst/>
              <a:rect l="l" t="t" r="r" b="b"/>
              <a:pathLst>
                <a:path w="3201629" h="1850582" extrusionOk="0">
                  <a:moveTo>
                    <a:pt x="0" y="0"/>
                  </a:moveTo>
                  <a:lnTo>
                    <a:pt x="3201629" y="0"/>
                  </a:lnTo>
                  <a:lnTo>
                    <a:pt x="3201629" y="1850582"/>
                  </a:lnTo>
                  <a:lnTo>
                    <a:pt x="0" y="1850582"/>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
          <p:nvSpPr>
            <p:cNvPr id="2" name="Hộp Văn bản 1">
              <a:extLst>
                <a:ext uri="{FF2B5EF4-FFF2-40B4-BE49-F238E27FC236}">
                  <a16:creationId xmlns:a16="http://schemas.microsoft.com/office/drawing/2014/main" id="{43639A0C-A9BC-37FC-383C-9B87553C1760}"/>
                </a:ext>
              </a:extLst>
            </p:cNvPr>
            <p:cNvSpPr txBox="1"/>
            <p:nvPr/>
          </p:nvSpPr>
          <p:spPr>
            <a:xfrm>
              <a:off x="1106970" y="3978334"/>
              <a:ext cx="9216189" cy="2573817"/>
            </a:xfrm>
            <a:prstGeom prst="rect">
              <a:avLst/>
            </a:prstGeom>
            <a:noFill/>
          </p:spPr>
          <p:txBody>
            <a:bodyPr wrap="square" rtlCol="0">
              <a:spAutoFit/>
            </a:bodyPr>
            <a:lstStyle/>
            <a:p>
              <a:pPr algn="just"/>
              <a:r>
                <a:rPr lang="vi-VN" sz="4500">
                  <a:latin typeface="Times New Roman" panose="02020603050405020304" pitchFamily="18" charset="0"/>
                  <a:cs typeface="Times New Roman" panose="02020603050405020304" pitchFamily="18" charset="0"/>
                </a:rPr>
                <a:t>​</a:t>
              </a:r>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Quản lý thông tin nhân viên​</a:t>
              </a:r>
              <a:r>
                <a:rPr lang="en-US" sz="4500">
                  <a:latin typeface="Times New Roman" panose="02020603050405020304" pitchFamily="18" charset="0"/>
                  <a:cs typeface="Times New Roman" panose="02020603050405020304" pitchFamily="18" charset="0"/>
                </a:rPr>
                <a:t>.</a:t>
              </a:r>
            </a:p>
            <a:p>
              <a:pPr algn="just"/>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Quản lý chấm công và nghỉ phép​</a:t>
              </a:r>
              <a:r>
                <a:rPr lang="en-US" sz="4500">
                  <a:latin typeface="Times New Roman" panose="02020603050405020304" pitchFamily="18" charset="0"/>
                  <a:cs typeface="Times New Roman" panose="02020603050405020304" pitchFamily="18" charset="0"/>
                </a:rPr>
                <a:t>.</a:t>
              </a:r>
            </a:p>
            <a:p>
              <a:pPr algn="just"/>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Báo cáo và thống kê</a:t>
              </a:r>
              <a:r>
                <a:rPr lang="en-US" sz="4500">
                  <a:latin typeface="Times New Roman" panose="02020603050405020304" pitchFamily="18" charset="0"/>
                  <a:cs typeface="Times New Roman" panose="02020603050405020304" pitchFamily="18" charset="0"/>
                </a:rPr>
                <a:t>( chấm công, nhân sự).</a:t>
              </a:r>
              <a:r>
                <a:rPr lang="vi-VN" sz="4500">
                  <a:latin typeface="Times New Roman" panose="02020603050405020304" pitchFamily="18" charset="0"/>
                  <a:cs typeface="Times New Roman" panose="02020603050405020304" pitchFamily="18" charset="0"/>
                </a:rPr>
                <a:t> </a:t>
              </a:r>
              <a:endParaRPr lang="en-US" sz="4500">
                <a:latin typeface="Times New Roman" panose="02020603050405020304" pitchFamily="18" charset="0"/>
                <a:cs typeface="Times New Roman" panose="02020603050405020304" pitchFamily="18" charset="0"/>
              </a:endParaRPr>
            </a:p>
            <a:p>
              <a:pPr algn="just"/>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a:t>
              </a:r>
              <a:endParaRPr lang="en-US" sz="450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Segoe UI"/>
        <a:ea typeface=""/>
        <a:cs typeface=""/>
      </a:majorFont>
      <a:minorFont>
        <a:latin typeface="Sitka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79626045DC229B4BB7B7B3F8BFE9FE79" ma:contentTypeVersion="11" ma:contentTypeDescription="Tạo tài liệu mới." ma:contentTypeScope="" ma:versionID="b0e8de6dc49e64208687eb62187d58bf">
  <xsd:schema xmlns:xsd="http://www.w3.org/2001/XMLSchema" xmlns:xs="http://www.w3.org/2001/XMLSchema" xmlns:p="http://schemas.microsoft.com/office/2006/metadata/properties" xmlns:ns2="81891dcd-5e5d-4ee9-aaae-624ed4657cc8" xmlns:ns3="df9e372a-76fb-492f-85e9-8b1b95271565" targetNamespace="http://schemas.microsoft.com/office/2006/metadata/properties" ma:root="true" ma:fieldsID="b6b03ad213328f9474ffa752a6ae2ce9" ns2:_="" ns3:_="">
    <xsd:import namespace="81891dcd-5e5d-4ee9-aaae-624ed4657cc8"/>
    <xsd:import namespace="df9e372a-76fb-492f-85e9-8b1b9527156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891dcd-5e5d-4ee9-aaae-624ed4657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Thẻ Hình ảnh"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9e372a-76fb-492f-85e9-8b1b95271565"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ab72c0f1-cce0-400f-aaf5-bd6ded584373}" ma:internalName="TaxCatchAll" ma:showField="CatchAllData" ma:web="df9e372a-76fb-492f-85e9-8b1b952715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f9e372a-76fb-492f-85e9-8b1b95271565" xsi:nil="true"/>
    <lcf76f155ced4ddcb4097134ff3c332f xmlns="81891dcd-5e5d-4ee9-aaae-624ed4657cc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B7248A4-6997-4D9E-A12B-5DBF0A13B3B2}"/>
</file>

<file path=customXml/itemProps2.xml><?xml version="1.0" encoding="utf-8"?>
<ds:datastoreItem xmlns:ds="http://schemas.openxmlformats.org/officeDocument/2006/customXml" ds:itemID="{5C65DDBD-0B84-4CC8-8147-B443CB095220}"/>
</file>

<file path=customXml/itemProps3.xml><?xml version="1.0" encoding="utf-8"?>
<ds:datastoreItem xmlns:ds="http://schemas.openxmlformats.org/officeDocument/2006/customXml" ds:itemID="{D4814778-170F-4BDE-A345-F6447135FB72}"/>
</file>

<file path=docProps/app.xml><?xml version="1.0" encoding="utf-8"?>
<Properties xmlns="http://schemas.openxmlformats.org/officeDocument/2006/extended-properties" xmlns:vt="http://schemas.openxmlformats.org/officeDocument/2006/docPropsVTypes">
  <TotalTime>699</TotalTime>
  <Words>2640</Words>
  <Application>Microsoft Office PowerPoint</Application>
  <PresentationFormat>Tùy chỉnh</PresentationFormat>
  <Paragraphs>392</Paragraphs>
  <Slides>49</Slides>
  <Notes>42</Notes>
  <HiddenSlides>12</HiddenSlides>
  <MMClips>0</MMClips>
  <ScaleCrop>false</ScaleCrop>
  <HeadingPairs>
    <vt:vector size="6" baseType="variant">
      <vt:variant>
        <vt:lpstr>Phông được Dùng</vt:lpstr>
      </vt:variant>
      <vt:variant>
        <vt:i4>7</vt:i4>
      </vt:variant>
      <vt:variant>
        <vt:lpstr>Chủ đề</vt:lpstr>
      </vt:variant>
      <vt:variant>
        <vt:i4>2</vt:i4>
      </vt:variant>
      <vt:variant>
        <vt:lpstr>Tiêu đề Bản chiếu</vt:lpstr>
      </vt:variant>
      <vt:variant>
        <vt:i4>49</vt:i4>
      </vt:variant>
    </vt:vector>
  </HeadingPairs>
  <TitlesOfParts>
    <vt:vector size="58" baseType="lpstr">
      <vt:lpstr>Times New Roman</vt:lpstr>
      <vt:lpstr>Arial</vt:lpstr>
      <vt:lpstr>Sitka Text</vt:lpstr>
      <vt:lpstr>Calibri</vt:lpstr>
      <vt:lpstr>Segoe UI</vt:lpstr>
      <vt:lpstr>Consolas</vt:lpstr>
      <vt:lpstr>Ubuntu</vt:lpstr>
      <vt:lpstr>Office Theme</vt:lpstr>
      <vt:lpstr>AngleLinesVTI</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Vu Minh Duc 20233339</cp:lastModifiedBy>
  <cp:revision>26</cp:revision>
  <dcterms:modified xsi:type="dcterms:W3CDTF">2025-06-04T05:58:48Z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0x01010079626045DC229B4BB7B7B3F8BFE9FE79</vt:lpwstr>
  </property>
</Properties>
</file>